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0" r:id="rId1"/>
    <p:sldMasterId id="2147483666" r:id="rId2"/>
    <p:sldMasterId id="2147483678" r:id="rId3"/>
  </p:sldMasterIdLst>
  <p:notesMasterIdLst>
    <p:notesMasterId r:id="rId40"/>
  </p:notesMasterIdLst>
  <p:sldIdLst>
    <p:sldId id="259" r:id="rId4"/>
    <p:sldId id="266" r:id="rId5"/>
    <p:sldId id="260" r:id="rId6"/>
    <p:sldId id="261" r:id="rId7"/>
    <p:sldId id="264" r:id="rId8"/>
    <p:sldId id="267" r:id="rId9"/>
    <p:sldId id="268" r:id="rId10"/>
    <p:sldId id="269" r:id="rId11"/>
    <p:sldId id="270" r:id="rId12"/>
    <p:sldId id="271" r:id="rId13"/>
    <p:sldId id="272" r:id="rId14"/>
    <p:sldId id="273" r:id="rId15"/>
    <p:sldId id="274" r:id="rId16"/>
    <p:sldId id="278" r:id="rId17"/>
    <p:sldId id="279" r:id="rId18"/>
    <p:sldId id="280" r:id="rId19"/>
    <p:sldId id="281" r:id="rId20"/>
    <p:sldId id="282" r:id="rId21"/>
    <p:sldId id="283" r:id="rId22"/>
    <p:sldId id="300"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7" r:id="rId36"/>
    <p:sldId id="298" r:id="rId37"/>
    <p:sldId id="299" r:id="rId38"/>
    <p:sldId id="301" r:id="rId39"/>
  </p:sldIdLst>
  <p:sldSz cx="12192000" cy="6858000"/>
  <p:notesSz cx="6858000" cy="9144000"/>
  <p:embeddedFontLst>
    <p:embeddedFont>
      <p:font typeface="Work Sans" pitchFamily="2" charset="0"/>
      <p:regular r:id="rId41"/>
      <p:italic r:id="rId42"/>
    </p:embeddedFont>
    <p:embeddedFont>
      <p:font typeface="Work Sans Medium" pitchFamily="2" charset="0"/>
      <p:regular r:id="rId43"/>
      <p:italic r:id="rId44"/>
    </p:embeddedFont>
    <p:embeddedFont>
      <p:font typeface="Work Sans SemiBold" pitchFamily="2" charset="0"/>
      <p:regular r:id="rId45"/>
      <p:bold r:id="rId46"/>
      <p:italic r:id="rId47"/>
      <p:boldItalic r:id="rId48"/>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344" userDrawn="1">
          <p15:clr>
            <a:srgbClr val="A4A3A4"/>
          </p15:clr>
        </p15:guide>
        <p15:guide id="4" pos="597" userDrawn="1">
          <p15:clr>
            <a:srgbClr val="A4A3A4"/>
          </p15:clr>
        </p15:guide>
        <p15:guide id="5" pos="3273" userDrawn="1">
          <p15:clr>
            <a:srgbClr val="A4A3A4"/>
          </p15:clr>
        </p15:guide>
        <p15:guide id="6" pos="3500" userDrawn="1">
          <p15:clr>
            <a:srgbClr val="A4A3A4"/>
          </p15:clr>
        </p15:guide>
        <p15:guide id="7" pos="6153" userDrawn="1">
          <p15:clr>
            <a:srgbClr val="A4A3A4"/>
          </p15:clr>
        </p15:guide>
        <p15:guide id="8" orient="horz" pos="10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04" autoAdjust="0"/>
    <p:restoredTop sz="76014" autoAdjust="0"/>
  </p:normalViewPr>
  <p:slideViewPr>
    <p:cSldViewPr snapToGrid="0" showGuides="1">
      <p:cViewPr varScale="1">
        <p:scale>
          <a:sx n="121" d="100"/>
          <a:sy n="121" d="100"/>
        </p:scale>
        <p:origin x="3276" y="96"/>
      </p:cViewPr>
      <p:guideLst>
        <p:guide orient="horz" pos="2160"/>
        <p:guide pos="3840"/>
        <p:guide orient="horz" pos="1344"/>
        <p:guide pos="597"/>
        <p:guide pos="3273"/>
        <p:guide pos="3500"/>
        <p:guide pos="6153"/>
        <p:guide orient="horz" pos="1026"/>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Naylor" userId="45de8e0a-715e-43d7-b339-8a22eaec9a02" providerId="ADAL" clId="{67428101-3F30-40CE-894D-18DCFF556F4C}"/>
    <pc:docChg chg="undo custSel addSld delSld modSld sldOrd">
      <pc:chgData name="David Naylor" userId="45de8e0a-715e-43d7-b339-8a22eaec9a02" providerId="ADAL" clId="{67428101-3F30-40CE-894D-18DCFF556F4C}" dt="2026-10-06T11:47:31.478" v="2748" actId="1076"/>
      <pc:docMkLst>
        <pc:docMk/>
      </pc:docMkLst>
      <pc:sldChg chg="modSp mod modNotesTx">
        <pc:chgData name="David Naylor" userId="45de8e0a-715e-43d7-b339-8a22eaec9a02" providerId="ADAL" clId="{67428101-3F30-40CE-894D-18DCFF556F4C}" dt="2026-10-02T12:54:34.481" v="2673" actId="20577"/>
        <pc:sldMkLst>
          <pc:docMk/>
          <pc:sldMk cId="1301646323" sldId="268"/>
        </pc:sldMkLst>
        <pc:spChg chg="mod">
          <ac:chgData name="David Naylor" userId="45de8e0a-715e-43d7-b339-8a22eaec9a02" providerId="ADAL" clId="{67428101-3F30-40CE-894D-18DCFF556F4C}" dt="2026-10-02T12:43:11.934" v="2454" actId="790"/>
          <ac:spMkLst>
            <pc:docMk/>
            <pc:sldMk cId="1301646323" sldId="268"/>
            <ac:spMk id="2" creationId="{DB82653B-B969-A207-D3BD-D880012FC41D}"/>
          </ac:spMkLst>
        </pc:spChg>
        <pc:spChg chg="mod">
          <ac:chgData name="David Naylor" userId="45de8e0a-715e-43d7-b339-8a22eaec9a02" providerId="ADAL" clId="{67428101-3F30-40CE-894D-18DCFF556F4C}" dt="2026-10-02T12:43:11.934" v="2454" actId="790"/>
          <ac:spMkLst>
            <pc:docMk/>
            <pc:sldMk cId="1301646323" sldId="268"/>
            <ac:spMk id="3" creationId="{2895A9CD-2173-0F7E-CD30-403441B6EF0E}"/>
          </ac:spMkLst>
        </pc:spChg>
        <pc:spChg chg="mod">
          <ac:chgData name="David Naylor" userId="45de8e0a-715e-43d7-b339-8a22eaec9a02" providerId="ADAL" clId="{67428101-3F30-40CE-894D-18DCFF556F4C}" dt="2026-10-02T12:54:34.481" v="2673" actId="20577"/>
          <ac:spMkLst>
            <pc:docMk/>
            <pc:sldMk cId="1301646323" sldId="268"/>
            <ac:spMk id="4" creationId="{C162BD88-49B4-958C-CA27-30C297CEFF0B}"/>
          </ac:spMkLst>
        </pc:spChg>
      </pc:sldChg>
      <pc:sldChg chg="addSp delSp modSp mod modNotesTx">
        <pc:chgData name="David Naylor" userId="45de8e0a-715e-43d7-b339-8a22eaec9a02" providerId="ADAL" clId="{67428101-3F30-40CE-894D-18DCFF556F4C}" dt="2026-10-02T12:54:37.204" v="2674" actId="20577"/>
        <pc:sldMkLst>
          <pc:docMk/>
          <pc:sldMk cId="2803301946" sldId="269"/>
        </pc:sldMkLst>
        <pc:spChg chg="mod">
          <ac:chgData name="David Naylor" userId="45de8e0a-715e-43d7-b339-8a22eaec9a02" providerId="ADAL" clId="{67428101-3F30-40CE-894D-18DCFF556F4C}" dt="2026-10-02T12:43:11.934" v="2454" actId="790"/>
          <ac:spMkLst>
            <pc:docMk/>
            <pc:sldMk cId="2803301946" sldId="269"/>
            <ac:spMk id="3" creationId="{65ED94DB-A97A-D4DA-A634-C8A344A73506}"/>
          </ac:spMkLst>
        </pc:spChg>
        <pc:spChg chg="mod">
          <ac:chgData name="David Naylor" userId="45de8e0a-715e-43d7-b339-8a22eaec9a02" providerId="ADAL" clId="{67428101-3F30-40CE-894D-18DCFF556F4C}" dt="2026-10-02T12:54:37.204" v="2674" actId="20577"/>
          <ac:spMkLst>
            <pc:docMk/>
            <pc:sldMk cId="2803301946" sldId="269"/>
            <ac:spMk id="4" creationId="{593D7CF3-5599-1905-FC62-E1639F097710}"/>
          </ac:spMkLst>
        </pc:spChg>
        <pc:picChg chg="add mod ord">
          <ac:chgData name="David Naylor" userId="45de8e0a-715e-43d7-b339-8a22eaec9a02" providerId="ADAL" clId="{67428101-3F30-40CE-894D-18DCFF556F4C}" dt="2026-09-23T08:05:56.178" v="1666"/>
          <ac:picMkLst>
            <pc:docMk/>
            <pc:sldMk cId="2803301946" sldId="269"/>
            <ac:picMk id="7" creationId="{7FABAEEC-EB8F-E433-5597-245653CFD109}"/>
          </ac:picMkLst>
        </pc:picChg>
      </pc:sldChg>
      <pc:sldChg chg="addSp delSp modSp mod modClrScheme chgLayout modNotesTx">
        <pc:chgData name="David Naylor" userId="45de8e0a-715e-43d7-b339-8a22eaec9a02" providerId="ADAL" clId="{67428101-3F30-40CE-894D-18DCFF556F4C}" dt="2026-10-02T12:54:40.043" v="2675" actId="20577"/>
        <pc:sldMkLst>
          <pc:docMk/>
          <pc:sldMk cId="3641820417" sldId="270"/>
        </pc:sldMkLst>
        <pc:spChg chg="mod ord">
          <ac:chgData name="David Naylor" userId="45de8e0a-715e-43d7-b339-8a22eaec9a02" providerId="ADAL" clId="{67428101-3F30-40CE-894D-18DCFF556F4C}" dt="2026-10-02T12:43:11.934" v="2454" actId="790"/>
          <ac:spMkLst>
            <pc:docMk/>
            <pc:sldMk cId="3641820417" sldId="270"/>
            <ac:spMk id="2" creationId="{5B4DDB21-3C65-818E-DA91-1F9687CA7D59}"/>
          </ac:spMkLst>
        </pc:spChg>
        <pc:spChg chg="add mod">
          <ac:chgData name="David Naylor" userId="45de8e0a-715e-43d7-b339-8a22eaec9a02" providerId="ADAL" clId="{67428101-3F30-40CE-894D-18DCFF556F4C}" dt="2026-10-02T12:54:40.043" v="2675" actId="20577"/>
          <ac:spMkLst>
            <pc:docMk/>
            <pc:sldMk cId="3641820417" sldId="270"/>
            <ac:spMk id="11" creationId="{EBDAC6BD-28B9-DDB6-3B37-BDBB28ACB910}"/>
          </ac:spMkLst>
        </pc:spChg>
        <pc:picChg chg="add mod ord">
          <ac:chgData name="David Naylor" userId="45de8e0a-715e-43d7-b339-8a22eaec9a02" providerId="ADAL" clId="{67428101-3F30-40CE-894D-18DCFF556F4C}" dt="2026-09-14T08:02:22.738" v="208" actId="700"/>
          <ac:picMkLst>
            <pc:docMk/>
            <pc:sldMk cId="3641820417" sldId="270"/>
            <ac:picMk id="8" creationId="{172008E1-FEA4-2D07-3622-D5B6D7EEBBDF}"/>
          </ac:picMkLst>
        </pc:picChg>
      </pc:sldChg>
      <pc:sldChg chg="delSp modSp mod modNotesTx">
        <pc:chgData name="David Naylor" userId="45de8e0a-715e-43d7-b339-8a22eaec9a02" providerId="ADAL" clId="{67428101-3F30-40CE-894D-18DCFF556F4C}" dt="2026-10-02T12:43:11.934" v="2454" actId="790"/>
        <pc:sldMkLst>
          <pc:docMk/>
          <pc:sldMk cId="3042695915" sldId="271"/>
        </pc:sldMkLst>
        <pc:spChg chg="mod">
          <ac:chgData name="David Naylor" userId="45de8e0a-715e-43d7-b339-8a22eaec9a02" providerId="ADAL" clId="{67428101-3F30-40CE-894D-18DCFF556F4C}" dt="2026-10-02T12:43:11.934" v="2454" actId="790"/>
          <ac:spMkLst>
            <pc:docMk/>
            <pc:sldMk cId="3042695915" sldId="271"/>
            <ac:spMk id="2" creationId="{128B8E04-D8A8-91DC-184C-9FEB8B67056B}"/>
          </ac:spMkLst>
        </pc:spChg>
        <pc:spChg chg="mod">
          <ac:chgData name="David Naylor" userId="45de8e0a-715e-43d7-b339-8a22eaec9a02" providerId="ADAL" clId="{67428101-3F30-40CE-894D-18DCFF556F4C}" dt="2026-10-02T12:43:11.934" v="2454" actId="790"/>
          <ac:spMkLst>
            <pc:docMk/>
            <pc:sldMk cId="3042695915" sldId="271"/>
            <ac:spMk id="3" creationId="{157B1A13-7A6C-8A96-D364-DE2F16DF7616}"/>
          </ac:spMkLst>
        </pc:spChg>
      </pc:sldChg>
      <pc:sldChg chg="delSp modSp mod">
        <pc:chgData name="David Naylor" userId="45de8e0a-715e-43d7-b339-8a22eaec9a02" providerId="ADAL" clId="{67428101-3F30-40CE-894D-18DCFF556F4C}" dt="2026-10-02T12:43:11.934" v="2454" actId="790"/>
        <pc:sldMkLst>
          <pc:docMk/>
          <pc:sldMk cId="1207444855" sldId="272"/>
        </pc:sldMkLst>
        <pc:spChg chg="mod">
          <ac:chgData name="David Naylor" userId="45de8e0a-715e-43d7-b339-8a22eaec9a02" providerId="ADAL" clId="{67428101-3F30-40CE-894D-18DCFF556F4C}" dt="2026-10-02T12:43:11.934" v="2454" actId="790"/>
          <ac:spMkLst>
            <pc:docMk/>
            <pc:sldMk cId="1207444855" sldId="272"/>
            <ac:spMk id="2" creationId="{11664500-142D-11B5-3687-DCB95B1E4181}"/>
          </ac:spMkLst>
        </pc:spChg>
        <pc:spChg chg="mod">
          <ac:chgData name="David Naylor" userId="45de8e0a-715e-43d7-b339-8a22eaec9a02" providerId="ADAL" clId="{67428101-3F30-40CE-894D-18DCFF556F4C}" dt="2026-10-02T12:43:11.934" v="2454" actId="790"/>
          <ac:spMkLst>
            <pc:docMk/>
            <pc:sldMk cId="1207444855" sldId="272"/>
            <ac:spMk id="3" creationId="{5B4C3CCA-5F85-D8B5-222A-45EF48796E0F}"/>
          </ac:spMkLst>
        </pc:spChg>
      </pc:sldChg>
      <pc:sldChg chg="modSp mod">
        <pc:chgData name="David Naylor" userId="45de8e0a-715e-43d7-b339-8a22eaec9a02" providerId="ADAL" clId="{67428101-3F30-40CE-894D-18DCFF556F4C}" dt="2026-10-02T12:43:11.934" v="2454" actId="790"/>
        <pc:sldMkLst>
          <pc:docMk/>
          <pc:sldMk cId="2510538079" sldId="273"/>
        </pc:sldMkLst>
        <pc:spChg chg="mod">
          <ac:chgData name="David Naylor" userId="45de8e0a-715e-43d7-b339-8a22eaec9a02" providerId="ADAL" clId="{67428101-3F30-40CE-894D-18DCFF556F4C}" dt="2026-10-02T12:43:11.934" v="2454" actId="790"/>
          <ac:spMkLst>
            <pc:docMk/>
            <pc:sldMk cId="2510538079" sldId="273"/>
            <ac:spMk id="2" creationId="{2F9349A4-2E51-D24A-E72A-1BC320C8BF99}"/>
          </ac:spMkLst>
        </pc:spChg>
        <pc:spChg chg="mod">
          <ac:chgData name="David Naylor" userId="45de8e0a-715e-43d7-b339-8a22eaec9a02" providerId="ADAL" clId="{67428101-3F30-40CE-894D-18DCFF556F4C}" dt="2026-10-02T12:43:11.934" v="2454" actId="790"/>
          <ac:spMkLst>
            <pc:docMk/>
            <pc:sldMk cId="2510538079" sldId="273"/>
            <ac:spMk id="3" creationId="{ECF98699-31F0-D76D-DF41-308CCC805DC6}"/>
          </ac:spMkLst>
        </pc:spChg>
        <pc:spChg chg="mod">
          <ac:chgData name="David Naylor" userId="45de8e0a-715e-43d7-b339-8a22eaec9a02" providerId="ADAL" clId="{67428101-3F30-40CE-894D-18DCFF556F4C}" dt="2026-10-02T12:43:11.934" v="2454" actId="790"/>
          <ac:spMkLst>
            <pc:docMk/>
            <pc:sldMk cId="2510538079" sldId="273"/>
            <ac:spMk id="4" creationId="{659025E8-EB36-4498-E488-0C213B4EB017}"/>
          </ac:spMkLst>
        </pc:spChg>
      </pc:sldChg>
      <pc:sldChg chg="addSp delSp modSp mod modNotesTx">
        <pc:chgData name="David Naylor" userId="45de8e0a-715e-43d7-b339-8a22eaec9a02" providerId="ADAL" clId="{67428101-3F30-40CE-894D-18DCFF556F4C}" dt="2026-10-02T12:43:11.934" v="2454" actId="790"/>
        <pc:sldMkLst>
          <pc:docMk/>
          <pc:sldMk cId="1043999628" sldId="274"/>
        </pc:sldMkLst>
        <pc:spChg chg="mod">
          <ac:chgData name="David Naylor" userId="45de8e0a-715e-43d7-b339-8a22eaec9a02" providerId="ADAL" clId="{67428101-3F30-40CE-894D-18DCFF556F4C}" dt="2026-10-02T12:43:11.934" v="2454" actId="790"/>
          <ac:spMkLst>
            <pc:docMk/>
            <pc:sldMk cId="1043999628" sldId="274"/>
            <ac:spMk id="2" creationId="{5D7B8B2E-32CB-EAA1-6050-36D7C78669E0}"/>
          </ac:spMkLst>
        </pc:spChg>
        <pc:spChg chg="mod">
          <ac:chgData name="David Naylor" userId="45de8e0a-715e-43d7-b339-8a22eaec9a02" providerId="ADAL" clId="{67428101-3F30-40CE-894D-18DCFF556F4C}" dt="2026-10-02T12:43:11.934" v="2454" actId="790"/>
          <ac:spMkLst>
            <pc:docMk/>
            <pc:sldMk cId="1043999628" sldId="274"/>
            <ac:spMk id="3" creationId="{CF8BA561-998B-8AEF-1798-8E6C9B005650}"/>
          </ac:spMkLst>
        </pc:spChg>
        <pc:spChg chg="mod">
          <ac:chgData name="David Naylor" userId="45de8e0a-715e-43d7-b339-8a22eaec9a02" providerId="ADAL" clId="{67428101-3F30-40CE-894D-18DCFF556F4C}" dt="2026-10-02T12:43:11.934" v="2454" actId="790"/>
          <ac:spMkLst>
            <pc:docMk/>
            <pc:sldMk cId="1043999628" sldId="274"/>
            <ac:spMk id="7" creationId="{FCC8ECEA-4256-E1EB-44F7-7FBE5B2DF10D}"/>
          </ac:spMkLst>
        </pc:spChg>
        <pc:spChg chg="mod">
          <ac:chgData name="David Naylor" userId="45de8e0a-715e-43d7-b339-8a22eaec9a02" providerId="ADAL" clId="{67428101-3F30-40CE-894D-18DCFF556F4C}" dt="2026-10-02T12:43:11.934" v="2454" actId="790"/>
          <ac:spMkLst>
            <pc:docMk/>
            <pc:sldMk cId="1043999628" sldId="274"/>
            <ac:spMk id="8" creationId="{CC6D614D-9365-79C9-1124-77AC288F57E3}"/>
          </ac:spMkLst>
        </pc:spChg>
        <pc:picChg chg="mod">
          <ac:chgData name="David Naylor" userId="45de8e0a-715e-43d7-b339-8a22eaec9a02" providerId="ADAL" clId="{67428101-3F30-40CE-894D-18DCFF556F4C}" dt="2026-09-21T13:42:17.613" v="832" actId="1037"/>
          <ac:picMkLst>
            <pc:docMk/>
            <pc:sldMk cId="1043999628" sldId="274"/>
            <ac:picMk id="5" creationId="{29B1A3B8-083C-8B70-88CC-BDB4D93B446E}"/>
          </ac:picMkLst>
        </pc:picChg>
        <pc:cxnChg chg="add mod">
          <ac:chgData name="David Naylor" userId="45de8e0a-715e-43d7-b339-8a22eaec9a02" providerId="ADAL" clId="{67428101-3F30-40CE-894D-18DCFF556F4C}" dt="2026-09-21T13:48:31.123" v="975" actId="555"/>
          <ac:cxnSpMkLst>
            <pc:docMk/>
            <pc:sldMk cId="1043999628" sldId="274"/>
            <ac:cxnSpMk id="13" creationId="{A1A95B01-41AD-13F6-0FBF-61FED0D88067}"/>
          </ac:cxnSpMkLst>
        </pc:cxnChg>
        <pc:cxnChg chg="add mod">
          <ac:chgData name="David Naylor" userId="45de8e0a-715e-43d7-b339-8a22eaec9a02" providerId="ADAL" clId="{67428101-3F30-40CE-894D-18DCFF556F4C}" dt="2026-09-21T13:48:31.123" v="975" actId="555"/>
          <ac:cxnSpMkLst>
            <pc:docMk/>
            <pc:sldMk cId="1043999628" sldId="274"/>
            <ac:cxnSpMk id="14" creationId="{985C142B-4787-5829-0C32-E60D76354746}"/>
          </ac:cxnSpMkLst>
        </pc:cxnChg>
        <pc:cxnChg chg="add mod">
          <ac:chgData name="David Naylor" userId="45de8e0a-715e-43d7-b339-8a22eaec9a02" providerId="ADAL" clId="{67428101-3F30-40CE-894D-18DCFF556F4C}" dt="2026-09-23T11:57:26.815" v="2043" actId="14100"/>
          <ac:cxnSpMkLst>
            <pc:docMk/>
            <pc:sldMk cId="1043999628" sldId="274"/>
            <ac:cxnSpMk id="20" creationId="{B1D987E3-02C7-1BCE-C630-0DFE893EFC57}"/>
          </ac:cxnSpMkLst>
        </pc:cxnChg>
      </pc:sldChg>
      <pc:sldChg chg="addSp delSp modSp mod ord modNotesTx">
        <pc:chgData name="David Naylor" userId="45de8e0a-715e-43d7-b339-8a22eaec9a02" providerId="ADAL" clId="{67428101-3F30-40CE-894D-18DCFF556F4C}" dt="2026-10-06T11:47:31.478" v="2748" actId="1076"/>
        <pc:sldMkLst>
          <pc:docMk/>
          <pc:sldMk cId="3961604302" sldId="278"/>
        </pc:sldMkLst>
        <pc:spChg chg="mod">
          <ac:chgData name="David Naylor" userId="45de8e0a-715e-43d7-b339-8a22eaec9a02" providerId="ADAL" clId="{67428101-3F30-40CE-894D-18DCFF556F4C}" dt="2026-10-02T12:43:11.934" v="2454" actId="790"/>
          <ac:spMkLst>
            <pc:docMk/>
            <pc:sldMk cId="3961604302" sldId="278"/>
            <ac:spMk id="2" creationId="{592B4CA1-09E4-5C0A-E2EA-07947D34A486}"/>
          </ac:spMkLst>
        </pc:spChg>
        <pc:picChg chg="add del">
          <ac:chgData name="David Naylor" userId="45de8e0a-715e-43d7-b339-8a22eaec9a02" providerId="ADAL" clId="{67428101-3F30-40CE-894D-18DCFF556F4C}" dt="2026-10-06T11:47:18.052" v="2743" actId="478"/>
          <ac:picMkLst>
            <pc:docMk/>
            <pc:sldMk cId="3961604302" sldId="278"/>
            <ac:picMk id="4" creationId="{3676F76E-8E39-421B-8C0C-72EC4C0954DD}"/>
          </ac:picMkLst>
        </pc:picChg>
        <pc:picChg chg="del">
          <ac:chgData name="David Naylor" userId="45de8e0a-715e-43d7-b339-8a22eaec9a02" providerId="ADAL" clId="{67428101-3F30-40CE-894D-18DCFF556F4C}" dt="2026-10-06T11:46:08.210" v="2741" actId="478"/>
          <ac:picMkLst>
            <pc:docMk/>
            <pc:sldMk cId="3961604302" sldId="278"/>
            <ac:picMk id="6" creationId="{0FDC28E8-1B95-E97F-5B0D-8B06064D0BA0}"/>
          </ac:picMkLst>
        </pc:picChg>
        <pc:picChg chg="add mod">
          <ac:chgData name="David Naylor" userId="45de8e0a-715e-43d7-b339-8a22eaec9a02" providerId="ADAL" clId="{67428101-3F30-40CE-894D-18DCFF556F4C}" dt="2026-10-06T11:47:31.478" v="2748" actId="1076"/>
          <ac:picMkLst>
            <pc:docMk/>
            <pc:sldMk cId="3961604302" sldId="278"/>
            <ac:picMk id="7" creationId="{463D57E2-D691-99F5-B781-D70619687862}"/>
          </ac:picMkLst>
        </pc:picChg>
      </pc:sldChg>
      <pc:sldChg chg="modSp mod">
        <pc:chgData name="David Naylor" userId="45de8e0a-715e-43d7-b339-8a22eaec9a02" providerId="ADAL" clId="{67428101-3F30-40CE-894D-18DCFF556F4C}" dt="2026-10-02T12:43:11.934" v="2454" actId="790"/>
        <pc:sldMkLst>
          <pc:docMk/>
          <pc:sldMk cId="3786965465" sldId="279"/>
        </pc:sldMkLst>
        <pc:spChg chg="mod">
          <ac:chgData name="David Naylor" userId="45de8e0a-715e-43d7-b339-8a22eaec9a02" providerId="ADAL" clId="{67428101-3F30-40CE-894D-18DCFF556F4C}" dt="2026-10-02T12:43:11.934" v="2454" actId="790"/>
          <ac:spMkLst>
            <pc:docMk/>
            <pc:sldMk cId="3786965465" sldId="279"/>
            <ac:spMk id="2" creationId="{8BA8990A-F7FE-B9E9-102E-584700824D98}"/>
          </ac:spMkLst>
        </pc:spChg>
      </pc:sldChg>
      <pc:sldChg chg="addSp delSp modSp mod modNotesTx">
        <pc:chgData name="David Naylor" userId="45de8e0a-715e-43d7-b339-8a22eaec9a02" providerId="ADAL" clId="{67428101-3F30-40CE-894D-18DCFF556F4C}" dt="2026-10-02T12:43:11.934" v="2454" actId="790"/>
        <pc:sldMkLst>
          <pc:docMk/>
          <pc:sldMk cId="1134446475" sldId="282"/>
        </pc:sldMkLst>
        <pc:spChg chg="mod">
          <ac:chgData name="David Naylor" userId="45de8e0a-715e-43d7-b339-8a22eaec9a02" providerId="ADAL" clId="{67428101-3F30-40CE-894D-18DCFF556F4C}" dt="2026-10-02T12:43:11.934" v="2454" actId="790"/>
          <ac:spMkLst>
            <pc:docMk/>
            <pc:sldMk cId="1134446475" sldId="282"/>
            <ac:spMk id="3" creationId="{A87FDEE2-30A3-89DE-8823-3870DCDD88C4}"/>
          </ac:spMkLst>
        </pc:spChg>
        <pc:spChg chg="mod">
          <ac:chgData name="David Naylor" userId="45de8e0a-715e-43d7-b339-8a22eaec9a02" providerId="ADAL" clId="{67428101-3F30-40CE-894D-18DCFF556F4C}" dt="2026-10-02T12:43:11.934" v="2454" actId="790"/>
          <ac:spMkLst>
            <pc:docMk/>
            <pc:sldMk cId="1134446475" sldId="282"/>
            <ac:spMk id="4" creationId="{6F889459-0226-1F6F-BF43-F6141972DED7}"/>
          </ac:spMkLst>
        </pc:spChg>
        <pc:picChg chg="add mod ord">
          <ac:chgData name="David Naylor" userId="45de8e0a-715e-43d7-b339-8a22eaec9a02" providerId="ADAL" clId="{67428101-3F30-40CE-894D-18DCFF556F4C}" dt="2026-09-11T10:51:14.343" v="139"/>
          <ac:picMkLst>
            <pc:docMk/>
            <pc:sldMk cId="1134446475" sldId="282"/>
            <ac:picMk id="7" creationId="{C9DB0788-2DB8-0C70-5DDD-86710493CF13}"/>
          </ac:picMkLst>
        </pc:picChg>
      </pc:sldChg>
      <pc:sldChg chg="addSp delSp modSp mod modClrScheme chgLayout modNotesTx">
        <pc:chgData name="David Naylor" userId="45de8e0a-715e-43d7-b339-8a22eaec9a02" providerId="ADAL" clId="{67428101-3F30-40CE-894D-18DCFF556F4C}" dt="2026-10-02T12:43:11.934" v="2454" actId="790"/>
        <pc:sldMkLst>
          <pc:docMk/>
          <pc:sldMk cId="1273567623" sldId="283"/>
        </pc:sldMkLst>
        <pc:spChg chg="mod ord">
          <ac:chgData name="David Naylor" userId="45de8e0a-715e-43d7-b339-8a22eaec9a02" providerId="ADAL" clId="{67428101-3F30-40CE-894D-18DCFF556F4C}" dt="2026-10-02T12:43:11.934" v="2454" actId="790"/>
          <ac:spMkLst>
            <pc:docMk/>
            <pc:sldMk cId="1273567623" sldId="283"/>
            <ac:spMk id="2" creationId="{3498C869-FACE-AF73-D4B8-A783E16BC937}"/>
          </ac:spMkLst>
        </pc:spChg>
        <pc:spChg chg="mod ord">
          <ac:chgData name="David Naylor" userId="45de8e0a-715e-43d7-b339-8a22eaec9a02" providerId="ADAL" clId="{67428101-3F30-40CE-894D-18DCFF556F4C}" dt="2026-10-02T12:43:11.934" v="2454" actId="790"/>
          <ac:spMkLst>
            <pc:docMk/>
            <pc:sldMk cId="1273567623" sldId="283"/>
            <ac:spMk id="3" creationId="{504C667F-F6AB-77E6-9BC3-2822B4F0B70D}"/>
          </ac:spMkLst>
        </pc:spChg>
        <pc:picChg chg="add mod ord">
          <ac:chgData name="David Naylor" userId="45de8e0a-715e-43d7-b339-8a22eaec9a02" providerId="ADAL" clId="{67428101-3F30-40CE-894D-18DCFF556F4C}" dt="2026-09-11T13:41:40.687" v="152"/>
          <ac:picMkLst>
            <pc:docMk/>
            <pc:sldMk cId="1273567623" sldId="283"/>
            <ac:picMk id="8" creationId="{4F26AF48-46B3-CD3F-D672-63CF684967D0}"/>
          </ac:picMkLst>
        </pc:picChg>
      </pc:sldChg>
      <pc:sldChg chg="addSp delSp modSp mod modNotesTx">
        <pc:chgData name="David Naylor" userId="45de8e0a-715e-43d7-b339-8a22eaec9a02" providerId="ADAL" clId="{67428101-3F30-40CE-894D-18DCFF556F4C}" dt="2026-10-02T12:43:11.934" v="2454" actId="790"/>
        <pc:sldMkLst>
          <pc:docMk/>
          <pc:sldMk cId="3937577194" sldId="284"/>
        </pc:sldMkLst>
        <pc:spChg chg="mod">
          <ac:chgData name="David Naylor" userId="45de8e0a-715e-43d7-b339-8a22eaec9a02" providerId="ADAL" clId="{67428101-3F30-40CE-894D-18DCFF556F4C}" dt="2026-10-02T12:43:11.934" v="2454" actId="790"/>
          <ac:spMkLst>
            <pc:docMk/>
            <pc:sldMk cId="3937577194" sldId="284"/>
            <ac:spMk id="3" creationId="{A338EB15-7C60-AFD2-98A2-D2A0BBBE4F43}"/>
          </ac:spMkLst>
        </pc:spChg>
        <pc:spChg chg="mod">
          <ac:chgData name="David Naylor" userId="45de8e0a-715e-43d7-b339-8a22eaec9a02" providerId="ADAL" clId="{67428101-3F30-40CE-894D-18DCFF556F4C}" dt="2026-10-02T12:43:11.934" v="2454" actId="790"/>
          <ac:spMkLst>
            <pc:docMk/>
            <pc:sldMk cId="3937577194" sldId="284"/>
            <ac:spMk id="4" creationId="{0E163023-B0C6-0368-23E2-A32D08A6D7F2}"/>
          </ac:spMkLst>
        </pc:spChg>
        <pc:picChg chg="add mod ord">
          <ac:chgData name="David Naylor" userId="45de8e0a-715e-43d7-b339-8a22eaec9a02" providerId="ADAL" clId="{67428101-3F30-40CE-894D-18DCFF556F4C}" dt="2026-09-11T10:55:03.017" v="142"/>
          <ac:picMkLst>
            <pc:docMk/>
            <pc:sldMk cId="3937577194" sldId="284"/>
            <ac:picMk id="7" creationId="{2F4FD0BE-A4C6-AA02-431F-3C6CB57E9A24}"/>
          </ac:picMkLst>
        </pc:picChg>
      </pc:sldChg>
      <pc:sldChg chg="modSp mod modNotesTx">
        <pc:chgData name="David Naylor" userId="45de8e0a-715e-43d7-b339-8a22eaec9a02" providerId="ADAL" clId="{67428101-3F30-40CE-894D-18DCFF556F4C}" dt="2026-10-02T12:43:11.934" v="2454" actId="790"/>
        <pc:sldMkLst>
          <pc:docMk/>
          <pc:sldMk cId="2522325257" sldId="285"/>
        </pc:sldMkLst>
        <pc:spChg chg="mod">
          <ac:chgData name="David Naylor" userId="45de8e0a-715e-43d7-b339-8a22eaec9a02" providerId="ADAL" clId="{67428101-3F30-40CE-894D-18DCFF556F4C}" dt="2026-10-02T12:43:11.934" v="2454" actId="790"/>
          <ac:spMkLst>
            <pc:docMk/>
            <pc:sldMk cId="2522325257" sldId="285"/>
            <ac:spMk id="2" creationId="{BCDD6EA9-D40D-4923-7525-D64D4D8F13EC}"/>
          </ac:spMkLst>
        </pc:spChg>
        <pc:spChg chg="mod">
          <ac:chgData name="David Naylor" userId="45de8e0a-715e-43d7-b339-8a22eaec9a02" providerId="ADAL" clId="{67428101-3F30-40CE-894D-18DCFF556F4C}" dt="2026-10-02T12:43:11.934" v="2454" actId="790"/>
          <ac:spMkLst>
            <pc:docMk/>
            <pc:sldMk cId="2522325257" sldId="285"/>
            <ac:spMk id="3" creationId="{216145C0-D45B-8417-04F7-CF0E93CC6F55}"/>
          </ac:spMkLst>
        </pc:spChg>
        <pc:spChg chg="mod">
          <ac:chgData name="David Naylor" userId="45de8e0a-715e-43d7-b339-8a22eaec9a02" providerId="ADAL" clId="{67428101-3F30-40CE-894D-18DCFF556F4C}" dt="2026-10-02T12:43:11.934" v="2454" actId="790"/>
          <ac:spMkLst>
            <pc:docMk/>
            <pc:sldMk cId="2522325257" sldId="285"/>
            <ac:spMk id="4" creationId="{CE9D1BC0-5603-170A-727E-8C258C87340A}"/>
          </ac:spMkLst>
        </pc:spChg>
      </pc:sldChg>
      <pc:sldChg chg="modSp mod">
        <pc:chgData name="David Naylor" userId="45de8e0a-715e-43d7-b339-8a22eaec9a02" providerId="ADAL" clId="{67428101-3F30-40CE-894D-18DCFF556F4C}" dt="2026-10-02T12:43:11.934" v="2454" actId="790"/>
        <pc:sldMkLst>
          <pc:docMk/>
          <pc:sldMk cId="1107439852" sldId="286"/>
        </pc:sldMkLst>
        <pc:spChg chg="mod">
          <ac:chgData name="David Naylor" userId="45de8e0a-715e-43d7-b339-8a22eaec9a02" providerId="ADAL" clId="{67428101-3F30-40CE-894D-18DCFF556F4C}" dt="2026-10-02T12:43:11.934" v="2454" actId="790"/>
          <ac:spMkLst>
            <pc:docMk/>
            <pc:sldMk cId="1107439852" sldId="286"/>
            <ac:spMk id="2" creationId="{7B172258-6D42-FDAB-1831-46A9A29AD960}"/>
          </ac:spMkLst>
        </pc:spChg>
        <pc:spChg chg="mod">
          <ac:chgData name="David Naylor" userId="45de8e0a-715e-43d7-b339-8a22eaec9a02" providerId="ADAL" clId="{67428101-3F30-40CE-894D-18DCFF556F4C}" dt="2026-10-02T12:43:11.934" v="2454" actId="790"/>
          <ac:spMkLst>
            <pc:docMk/>
            <pc:sldMk cId="1107439852" sldId="286"/>
            <ac:spMk id="3" creationId="{C81DF9F3-3618-2648-E770-2D9AFBC7FDD2}"/>
          </ac:spMkLst>
        </pc:spChg>
        <pc:spChg chg="mod">
          <ac:chgData name="David Naylor" userId="45de8e0a-715e-43d7-b339-8a22eaec9a02" providerId="ADAL" clId="{67428101-3F30-40CE-894D-18DCFF556F4C}" dt="2026-10-02T12:43:11.934" v="2454" actId="790"/>
          <ac:spMkLst>
            <pc:docMk/>
            <pc:sldMk cId="1107439852" sldId="286"/>
            <ac:spMk id="4" creationId="{63B6CCBF-D6C6-B82C-331B-575EFC4550C8}"/>
          </ac:spMkLst>
        </pc:spChg>
      </pc:sldChg>
      <pc:sldChg chg="addSp delSp modSp mod">
        <pc:chgData name="David Naylor" userId="45de8e0a-715e-43d7-b339-8a22eaec9a02" providerId="ADAL" clId="{67428101-3F30-40CE-894D-18DCFF556F4C}" dt="2026-10-02T12:43:11.934" v="2454" actId="790"/>
        <pc:sldMkLst>
          <pc:docMk/>
          <pc:sldMk cId="711415824" sldId="287"/>
        </pc:sldMkLst>
        <pc:spChg chg="mod">
          <ac:chgData name="David Naylor" userId="45de8e0a-715e-43d7-b339-8a22eaec9a02" providerId="ADAL" clId="{67428101-3F30-40CE-894D-18DCFF556F4C}" dt="2026-10-02T12:43:11.934" v="2454" actId="790"/>
          <ac:spMkLst>
            <pc:docMk/>
            <pc:sldMk cId="711415824" sldId="287"/>
            <ac:spMk id="2" creationId="{C5ED0411-2C76-83DF-9478-5F7EACF148D1}"/>
          </ac:spMkLst>
        </pc:spChg>
        <pc:spChg chg="mod">
          <ac:chgData name="David Naylor" userId="45de8e0a-715e-43d7-b339-8a22eaec9a02" providerId="ADAL" clId="{67428101-3F30-40CE-894D-18DCFF556F4C}" dt="2026-10-02T12:43:11.934" v="2454" actId="790"/>
          <ac:spMkLst>
            <pc:docMk/>
            <pc:sldMk cId="711415824" sldId="287"/>
            <ac:spMk id="3" creationId="{896A6D92-E91F-F17B-30A9-26FC076FA1A0}"/>
          </ac:spMkLst>
        </pc:spChg>
        <pc:picChg chg="add">
          <ac:chgData name="David Naylor" userId="45de8e0a-715e-43d7-b339-8a22eaec9a02" providerId="ADAL" clId="{67428101-3F30-40CE-894D-18DCFF556F4C}" dt="2026-09-23T09:31:34.728" v="1788" actId="22"/>
          <ac:picMkLst>
            <pc:docMk/>
            <pc:sldMk cId="711415824" sldId="287"/>
            <ac:picMk id="6" creationId="{A2ACD8D8-D3FB-123E-9619-01956E901684}"/>
          </ac:picMkLst>
        </pc:picChg>
      </pc:sldChg>
      <pc:sldChg chg="delSp modSp mod modNotesTx">
        <pc:chgData name="David Naylor" userId="45de8e0a-715e-43d7-b339-8a22eaec9a02" providerId="ADAL" clId="{67428101-3F30-40CE-894D-18DCFF556F4C}" dt="2026-10-02T12:57:53.835" v="2676" actId="20577"/>
        <pc:sldMkLst>
          <pc:docMk/>
          <pc:sldMk cId="925023405" sldId="288"/>
        </pc:sldMkLst>
        <pc:spChg chg="mod">
          <ac:chgData name="David Naylor" userId="45de8e0a-715e-43d7-b339-8a22eaec9a02" providerId="ADAL" clId="{67428101-3F30-40CE-894D-18DCFF556F4C}" dt="2026-10-02T12:43:11.934" v="2454" actId="790"/>
          <ac:spMkLst>
            <pc:docMk/>
            <pc:sldMk cId="925023405" sldId="288"/>
            <ac:spMk id="2" creationId="{B4AF6C8D-E626-1E3F-2C5A-44B36E3A130B}"/>
          </ac:spMkLst>
        </pc:spChg>
        <pc:spChg chg="mod">
          <ac:chgData name="David Naylor" userId="45de8e0a-715e-43d7-b339-8a22eaec9a02" providerId="ADAL" clId="{67428101-3F30-40CE-894D-18DCFF556F4C}" dt="2026-10-02T12:57:53.835" v="2676" actId="20577"/>
          <ac:spMkLst>
            <pc:docMk/>
            <pc:sldMk cId="925023405" sldId="288"/>
            <ac:spMk id="3" creationId="{C0A3CA41-65FD-27C8-9B68-FAD6140F24CD}"/>
          </ac:spMkLst>
        </pc:spChg>
      </pc:sldChg>
      <pc:sldChg chg="addSp delSp modSp mod modClrScheme chgLayout modNotesTx">
        <pc:chgData name="David Naylor" userId="45de8e0a-715e-43d7-b339-8a22eaec9a02" providerId="ADAL" clId="{67428101-3F30-40CE-894D-18DCFF556F4C}" dt="2026-10-02T12:43:11.934" v="2454" actId="790"/>
        <pc:sldMkLst>
          <pc:docMk/>
          <pc:sldMk cId="4058402318" sldId="289"/>
        </pc:sldMkLst>
        <pc:spChg chg="mod ord">
          <ac:chgData name="David Naylor" userId="45de8e0a-715e-43d7-b339-8a22eaec9a02" providerId="ADAL" clId="{67428101-3F30-40CE-894D-18DCFF556F4C}" dt="2026-10-02T12:43:11.934" v="2454" actId="790"/>
          <ac:spMkLst>
            <pc:docMk/>
            <pc:sldMk cId="4058402318" sldId="289"/>
            <ac:spMk id="2" creationId="{81048E84-0349-EF49-AC3C-742C50898B9F}"/>
          </ac:spMkLst>
        </pc:spChg>
        <pc:spChg chg="mod ord">
          <ac:chgData name="David Naylor" userId="45de8e0a-715e-43d7-b339-8a22eaec9a02" providerId="ADAL" clId="{67428101-3F30-40CE-894D-18DCFF556F4C}" dt="2026-10-02T12:43:11.934" v="2454" actId="790"/>
          <ac:spMkLst>
            <pc:docMk/>
            <pc:sldMk cId="4058402318" sldId="289"/>
            <ac:spMk id="3" creationId="{26BB13A4-2E48-900A-CDEA-CBFAD1BCA115}"/>
          </ac:spMkLst>
        </pc:spChg>
        <pc:picChg chg="add mod">
          <ac:chgData name="David Naylor" userId="45de8e0a-715e-43d7-b339-8a22eaec9a02" providerId="ADAL" clId="{67428101-3F30-40CE-894D-18DCFF556F4C}" dt="2026-10-02T12:25:45.049" v="2060" actId="14100"/>
          <ac:picMkLst>
            <pc:docMk/>
            <pc:sldMk cId="4058402318" sldId="289"/>
            <ac:picMk id="12" creationId="{2E883CE9-A829-4192-6598-C3593F63EB74}"/>
          </ac:picMkLst>
        </pc:picChg>
      </pc:sldChg>
      <pc:sldChg chg="modNotesTx">
        <pc:chgData name="David Naylor" userId="45de8e0a-715e-43d7-b339-8a22eaec9a02" providerId="ADAL" clId="{67428101-3F30-40CE-894D-18DCFF556F4C}" dt="2026-10-05T14:00:00.106" v="2740" actId="20577"/>
        <pc:sldMkLst>
          <pc:docMk/>
          <pc:sldMk cId="3325647497" sldId="290"/>
        </pc:sldMkLst>
      </pc:sldChg>
      <pc:sldChg chg="addSp delSp mod modNotesTx">
        <pc:chgData name="David Naylor" userId="45de8e0a-715e-43d7-b339-8a22eaec9a02" providerId="ADAL" clId="{67428101-3F30-40CE-894D-18DCFF556F4C}" dt="2026-10-02T12:41:56.863" v="2381" actId="20577"/>
        <pc:sldMkLst>
          <pc:docMk/>
          <pc:sldMk cId="2139612441" sldId="291"/>
        </pc:sldMkLst>
        <pc:picChg chg="add">
          <ac:chgData name="David Naylor" userId="45de8e0a-715e-43d7-b339-8a22eaec9a02" providerId="ADAL" clId="{67428101-3F30-40CE-894D-18DCFF556F4C}" dt="2026-09-14T14:21:45.672" v="528" actId="22"/>
          <ac:picMkLst>
            <pc:docMk/>
            <pc:sldMk cId="2139612441" sldId="291"/>
            <ac:picMk id="3" creationId="{40C29E17-3AC1-2400-D8A3-1EB0A8BB577C}"/>
          </ac:picMkLst>
        </pc:picChg>
      </pc:sldChg>
      <pc:sldChg chg="modNotesTx">
        <pc:chgData name="David Naylor" userId="45de8e0a-715e-43d7-b339-8a22eaec9a02" providerId="ADAL" clId="{67428101-3F30-40CE-894D-18DCFF556F4C}" dt="2026-10-02T12:42:53.365" v="2453" actId="20577"/>
        <pc:sldMkLst>
          <pc:docMk/>
          <pc:sldMk cId="3520536433" sldId="292"/>
        </pc:sldMkLst>
      </pc:sldChg>
      <pc:sldChg chg="modNotesTx">
        <pc:chgData name="David Naylor" userId="45de8e0a-715e-43d7-b339-8a22eaec9a02" providerId="ADAL" clId="{67428101-3F30-40CE-894D-18DCFF556F4C}" dt="2026-10-02T12:44:32.438" v="2549" actId="20577"/>
        <pc:sldMkLst>
          <pc:docMk/>
          <pc:sldMk cId="150340977" sldId="293"/>
        </pc:sldMkLst>
      </pc:sldChg>
      <pc:sldChg chg="modNotesTx">
        <pc:chgData name="David Naylor" userId="45de8e0a-715e-43d7-b339-8a22eaec9a02" providerId="ADAL" clId="{67428101-3F30-40CE-894D-18DCFF556F4C}" dt="2026-10-02T12:44:51.215" v="2582" actId="20577"/>
        <pc:sldMkLst>
          <pc:docMk/>
          <pc:sldMk cId="3711566862" sldId="294"/>
        </pc:sldMkLst>
      </pc:sldChg>
      <pc:sldChg chg="modNotesTx">
        <pc:chgData name="David Naylor" userId="45de8e0a-715e-43d7-b339-8a22eaec9a02" providerId="ADAL" clId="{67428101-3F30-40CE-894D-18DCFF556F4C}" dt="2026-10-02T12:45:51.879" v="2651" actId="20577"/>
        <pc:sldMkLst>
          <pc:docMk/>
          <pc:sldMk cId="2948465935" sldId="295"/>
        </pc:sldMkLst>
      </pc:sldChg>
      <pc:sldChg chg="addSp delSp modSp mod modNotesTx">
        <pc:chgData name="David Naylor" userId="45de8e0a-715e-43d7-b339-8a22eaec9a02" providerId="ADAL" clId="{67428101-3F30-40CE-894D-18DCFF556F4C}" dt="2026-10-02T12:48:18.489" v="2670" actId="20577"/>
        <pc:sldMkLst>
          <pc:docMk/>
          <pc:sldMk cId="935404467" sldId="297"/>
        </pc:sldMkLst>
        <pc:spChg chg="mod">
          <ac:chgData name="David Naylor" userId="45de8e0a-715e-43d7-b339-8a22eaec9a02" providerId="ADAL" clId="{67428101-3F30-40CE-894D-18DCFF556F4C}" dt="2026-10-02T12:43:11.934" v="2454" actId="790"/>
          <ac:spMkLst>
            <pc:docMk/>
            <pc:sldMk cId="935404467" sldId="297"/>
            <ac:spMk id="2" creationId="{0DE91B7F-B807-B836-B28E-50C7CD945CA2}"/>
          </ac:spMkLst>
        </pc:spChg>
        <pc:spChg chg="mod">
          <ac:chgData name="David Naylor" userId="45de8e0a-715e-43d7-b339-8a22eaec9a02" providerId="ADAL" clId="{67428101-3F30-40CE-894D-18DCFF556F4C}" dt="2026-10-02T12:43:11.934" v="2454" actId="790"/>
          <ac:spMkLst>
            <pc:docMk/>
            <pc:sldMk cId="935404467" sldId="297"/>
            <ac:spMk id="3" creationId="{3A7CE8CC-5F6B-758A-2FDA-845BAF9CFA4A}"/>
          </ac:spMkLst>
        </pc:spChg>
        <pc:picChg chg="add mod">
          <ac:chgData name="David Naylor" userId="45de8e0a-715e-43d7-b339-8a22eaec9a02" providerId="ADAL" clId="{67428101-3F30-40CE-894D-18DCFF556F4C}" dt="2026-09-15T07:45:01.015" v="548" actId="14100"/>
          <ac:picMkLst>
            <pc:docMk/>
            <pc:sldMk cId="935404467" sldId="297"/>
            <ac:picMk id="9" creationId="{C9D6D1C7-94C3-C95B-A6E2-123F7C4E468E}"/>
          </ac:picMkLst>
        </pc:picChg>
      </pc:sldChg>
      <pc:sldChg chg="addSp delSp modSp mod modNotesTx">
        <pc:chgData name="David Naylor" userId="45de8e0a-715e-43d7-b339-8a22eaec9a02" providerId="ADAL" clId="{67428101-3F30-40CE-894D-18DCFF556F4C}" dt="2026-10-02T12:43:11.934" v="2454" actId="790"/>
        <pc:sldMkLst>
          <pc:docMk/>
          <pc:sldMk cId="1654115977" sldId="298"/>
        </pc:sldMkLst>
        <pc:spChg chg="mod">
          <ac:chgData name="David Naylor" userId="45de8e0a-715e-43d7-b339-8a22eaec9a02" providerId="ADAL" clId="{67428101-3F30-40CE-894D-18DCFF556F4C}" dt="2026-10-02T12:43:11.934" v="2454" actId="790"/>
          <ac:spMkLst>
            <pc:docMk/>
            <pc:sldMk cId="1654115977" sldId="298"/>
            <ac:spMk id="2" creationId="{1DA26276-8528-9596-CC55-9DF804E18DD0}"/>
          </ac:spMkLst>
        </pc:spChg>
        <pc:spChg chg="mod">
          <ac:chgData name="David Naylor" userId="45de8e0a-715e-43d7-b339-8a22eaec9a02" providerId="ADAL" clId="{67428101-3F30-40CE-894D-18DCFF556F4C}" dt="2026-10-02T12:43:11.934" v="2454" actId="790"/>
          <ac:spMkLst>
            <pc:docMk/>
            <pc:sldMk cId="1654115977" sldId="298"/>
            <ac:spMk id="9" creationId="{01FFF870-A9B3-1B5A-94F2-E7ADEC3FFF3A}"/>
          </ac:spMkLst>
        </pc:spChg>
        <pc:spChg chg="mod">
          <ac:chgData name="David Naylor" userId="45de8e0a-715e-43d7-b339-8a22eaec9a02" providerId="ADAL" clId="{67428101-3F30-40CE-894D-18DCFF556F4C}" dt="2026-10-02T12:43:11.934" v="2454" actId="790"/>
          <ac:spMkLst>
            <pc:docMk/>
            <pc:sldMk cId="1654115977" sldId="298"/>
            <ac:spMk id="10" creationId="{0256B8EF-F381-6EF8-E677-559217E21482}"/>
          </ac:spMkLst>
        </pc:spChg>
        <pc:spChg chg="mod">
          <ac:chgData name="David Naylor" userId="45de8e0a-715e-43d7-b339-8a22eaec9a02" providerId="ADAL" clId="{67428101-3F30-40CE-894D-18DCFF556F4C}" dt="2026-10-02T12:43:11.934" v="2454" actId="790"/>
          <ac:spMkLst>
            <pc:docMk/>
            <pc:sldMk cId="1654115977" sldId="298"/>
            <ac:spMk id="11" creationId="{1B3AF89E-139F-7E0B-09FE-E3EC1A6B0775}"/>
          </ac:spMkLst>
        </pc:spChg>
        <pc:spChg chg="mod">
          <ac:chgData name="David Naylor" userId="45de8e0a-715e-43d7-b339-8a22eaec9a02" providerId="ADAL" clId="{67428101-3F30-40CE-894D-18DCFF556F4C}" dt="2026-10-02T12:43:11.934" v="2454" actId="790"/>
          <ac:spMkLst>
            <pc:docMk/>
            <pc:sldMk cId="1654115977" sldId="298"/>
            <ac:spMk id="12" creationId="{E65C6D20-C92B-7D1B-34D8-0D6FE3581AC5}"/>
          </ac:spMkLst>
        </pc:spChg>
        <pc:spChg chg="mod">
          <ac:chgData name="David Naylor" userId="45de8e0a-715e-43d7-b339-8a22eaec9a02" providerId="ADAL" clId="{67428101-3F30-40CE-894D-18DCFF556F4C}" dt="2026-10-02T12:43:11.934" v="2454" actId="790"/>
          <ac:spMkLst>
            <pc:docMk/>
            <pc:sldMk cId="1654115977" sldId="298"/>
            <ac:spMk id="13" creationId="{2AE54FFC-DC59-131B-6750-29A8FC5FAE9D}"/>
          </ac:spMkLst>
        </pc:spChg>
        <pc:picChg chg="add mod">
          <ac:chgData name="David Naylor" userId="45de8e0a-715e-43d7-b339-8a22eaec9a02" providerId="ADAL" clId="{67428101-3F30-40CE-894D-18DCFF556F4C}" dt="2026-09-11T09:06:35.645" v="101" actId="408"/>
          <ac:picMkLst>
            <pc:docMk/>
            <pc:sldMk cId="1654115977" sldId="298"/>
            <ac:picMk id="18" creationId="{F5D84315-351E-347F-D6F4-3867242CB5B5}"/>
          </ac:picMkLst>
        </pc:picChg>
        <pc:picChg chg="add mod">
          <ac:chgData name="David Naylor" userId="45de8e0a-715e-43d7-b339-8a22eaec9a02" providerId="ADAL" clId="{67428101-3F30-40CE-894D-18DCFF556F4C}" dt="2026-09-11T09:06:35.645" v="101" actId="408"/>
          <ac:picMkLst>
            <pc:docMk/>
            <pc:sldMk cId="1654115977" sldId="298"/>
            <ac:picMk id="20" creationId="{13135F8A-6B87-FF59-86FF-750DD037627F}"/>
          </ac:picMkLst>
        </pc:picChg>
        <pc:picChg chg="add">
          <ac:chgData name="David Naylor" userId="45de8e0a-715e-43d7-b339-8a22eaec9a02" providerId="ADAL" clId="{67428101-3F30-40CE-894D-18DCFF556F4C}" dt="2026-09-11T09:05:14.006" v="94" actId="22"/>
          <ac:picMkLst>
            <pc:docMk/>
            <pc:sldMk cId="1654115977" sldId="298"/>
            <ac:picMk id="22" creationId="{9384470F-57A3-AFCF-A2DC-F84BEF7420B7}"/>
          </ac:picMkLst>
        </pc:picChg>
        <pc:picChg chg="add">
          <ac:chgData name="David Naylor" userId="45de8e0a-715e-43d7-b339-8a22eaec9a02" providerId="ADAL" clId="{67428101-3F30-40CE-894D-18DCFF556F4C}" dt="2026-09-11T09:11:16.602" v="103" actId="22"/>
          <ac:picMkLst>
            <pc:docMk/>
            <pc:sldMk cId="1654115977" sldId="298"/>
            <ac:picMk id="24" creationId="{E854056B-E988-C740-651E-0E2B04E1164A}"/>
          </ac:picMkLst>
        </pc:picChg>
        <pc:picChg chg="add">
          <ac:chgData name="David Naylor" userId="45de8e0a-715e-43d7-b339-8a22eaec9a02" providerId="ADAL" clId="{67428101-3F30-40CE-894D-18DCFF556F4C}" dt="2026-09-11T09:16:34.928" v="123" actId="22"/>
          <ac:picMkLst>
            <pc:docMk/>
            <pc:sldMk cId="1654115977" sldId="298"/>
            <ac:picMk id="26" creationId="{490AD1C1-B4CE-6408-395C-504DB8ADE56E}"/>
          </ac:picMkLst>
        </pc:picChg>
      </pc:sldChg>
      <pc:sldChg chg="modSp mod">
        <pc:chgData name="David Naylor" userId="45de8e0a-715e-43d7-b339-8a22eaec9a02" providerId="ADAL" clId="{67428101-3F30-40CE-894D-18DCFF556F4C}" dt="2026-10-02T12:43:11.934" v="2454" actId="790"/>
        <pc:sldMkLst>
          <pc:docMk/>
          <pc:sldMk cId="922760611" sldId="299"/>
        </pc:sldMkLst>
        <pc:spChg chg="mod">
          <ac:chgData name="David Naylor" userId="45de8e0a-715e-43d7-b339-8a22eaec9a02" providerId="ADAL" clId="{67428101-3F30-40CE-894D-18DCFF556F4C}" dt="2026-10-02T12:43:11.934" v="2454" actId="790"/>
          <ac:spMkLst>
            <pc:docMk/>
            <pc:sldMk cId="922760611" sldId="299"/>
            <ac:spMk id="3" creationId="{34A76ACE-8546-938B-E9AD-5EF2D45E3420}"/>
          </ac:spMkLst>
        </pc:spChg>
        <pc:spChg chg="mod">
          <ac:chgData name="David Naylor" userId="45de8e0a-715e-43d7-b339-8a22eaec9a02" providerId="ADAL" clId="{67428101-3F30-40CE-894D-18DCFF556F4C}" dt="2026-10-02T12:43:11.934" v="2454" actId="790"/>
          <ac:spMkLst>
            <pc:docMk/>
            <pc:sldMk cId="922760611" sldId="299"/>
            <ac:spMk id="83" creationId="{E56D091D-7383-9ECE-48D9-8758C576C4FC}"/>
          </ac:spMkLst>
        </pc:spChg>
        <pc:spChg chg="mod">
          <ac:chgData name="David Naylor" userId="45de8e0a-715e-43d7-b339-8a22eaec9a02" providerId="ADAL" clId="{67428101-3F30-40CE-894D-18DCFF556F4C}" dt="2026-09-14T08:06:13.647" v="289" actId="790"/>
          <ac:spMkLst>
            <pc:docMk/>
            <pc:sldMk cId="922760611" sldId="299"/>
            <ac:spMk id="86" creationId="{11EC9700-3CB1-8DD4-7607-9272538FEFD2}"/>
          </ac:spMkLst>
        </pc:spChg>
        <pc:spChg chg="mod">
          <ac:chgData name="David Naylor" userId="45de8e0a-715e-43d7-b339-8a22eaec9a02" providerId="ADAL" clId="{67428101-3F30-40CE-894D-18DCFF556F4C}" dt="2026-09-14T08:06:13.647" v="289" actId="790"/>
          <ac:spMkLst>
            <pc:docMk/>
            <pc:sldMk cId="922760611" sldId="299"/>
            <ac:spMk id="91" creationId="{2E3B9842-0BEE-A6D3-0F5D-D4CB8059FD3D}"/>
          </ac:spMkLst>
        </pc:spChg>
        <pc:spChg chg="mod">
          <ac:chgData name="David Naylor" userId="45de8e0a-715e-43d7-b339-8a22eaec9a02" providerId="ADAL" clId="{67428101-3F30-40CE-894D-18DCFF556F4C}" dt="2026-10-02T12:43:11.934" v="2454" actId="790"/>
          <ac:spMkLst>
            <pc:docMk/>
            <pc:sldMk cId="922760611" sldId="299"/>
            <ac:spMk id="92" creationId="{77B3C322-1B46-6221-6958-A767B178EB73}"/>
          </ac:spMkLst>
        </pc:spChg>
        <pc:spChg chg="mod">
          <ac:chgData name="David Naylor" userId="45de8e0a-715e-43d7-b339-8a22eaec9a02" providerId="ADAL" clId="{67428101-3F30-40CE-894D-18DCFF556F4C}" dt="2026-10-02T12:43:11.934" v="2454" actId="790"/>
          <ac:spMkLst>
            <pc:docMk/>
            <pc:sldMk cId="922760611" sldId="299"/>
            <ac:spMk id="94" creationId="{A3DDF7BA-62DB-C523-E360-8B4F629F8D2B}"/>
          </ac:spMkLst>
        </pc:spChg>
        <pc:spChg chg="mod">
          <ac:chgData name="David Naylor" userId="45de8e0a-715e-43d7-b339-8a22eaec9a02" providerId="ADAL" clId="{67428101-3F30-40CE-894D-18DCFF556F4C}" dt="2026-10-02T12:43:11.934" v="2454" actId="790"/>
          <ac:spMkLst>
            <pc:docMk/>
            <pc:sldMk cId="922760611" sldId="299"/>
            <ac:spMk id="95" creationId="{9C4B7595-E6E8-9CF7-ED96-27C34E4E76AD}"/>
          </ac:spMkLst>
        </pc:spChg>
        <pc:spChg chg="mod">
          <ac:chgData name="David Naylor" userId="45de8e0a-715e-43d7-b339-8a22eaec9a02" providerId="ADAL" clId="{67428101-3F30-40CE-894D-18DCFF556F4C}" dt="2026-10-02T12:43:11.934" v="2454" actId="790"/>
          <ac:spMkLst>
            <pc:docMk/>
            <pc:sldMk cId="922760611" sldId="299"/>
            <ac:spMk id="97" creationId="{E39D5F8F-7B9F-7367-CF41-DED3CA6CDF53}"/>
          </ac:spMkLst>
        </pc:spChg>
        <pc:spChg chg="mod">
          <ac:chgData name="David Naylor" userId="45de8e0a-715e-43d7-b339-8a22eaec9a02" providerId="ADAL" clId="{67428101-3F30-40CE-894D-18DCFF556F4C}" dt="2026-10-02T12:43:11.934" v="2454" actId="790"/>
          <ac:spMkLst>
            <pc:docMk/>
            <pc:sldMk cId="922760611" sldId="299"/>
            <ac:spMk id="98" creationId="{4FE05E75-BCDC-B89E-ABD6-0AAA3D791286}"/>
          </ac:spMkLst>
        </pc:spChg>
        <pc:spChg chg="mod">
          <ac:chgData name="David Naylor" userId="45de8e0a-715e-43d7-b339-8a22eaec9a02" providerId="ADAL" clId="{67428101-3F30-40CE-894D-18DCFF556F4C}" dt="2026-09-14T08:06:13.647" v="289" actId="790"/>
          <ac:spMkLst>
            <pc:docMk/>
            <pc:sldMk cId="922760611" sldId="299"/>
            <ac:spMk id="100" creationId="{155F3DE8-D8E8-0005-0EA5-2DC0B22831D5}"/>
          </ac:spMkLst>
        </pc:spChg>
        <pc:spChg chg="mod">
          <ac:chgData name="David Naylor" userId="45de8e0a-715e-43d7-b339-8a22eaec9a02" providerId="ADAL" clId="{67428101-3F30-40CE-894D-18DCFF556F4C}" dt="2026-09-14T08:06:13.647" v="289" actId="790"/>
          <ac:spMkLst>
            <pc:docMk/>
            <pc:sldMk cId="922760611" sldId="299"/>
            <ac:spMk id="102" creationId="{47CD02FF-EDF1-5771-7F6D-B47F2DC25441}"/>
          </ac:spMkLst>
        </pc:spChg>
        <pc:spChg chg="mod">
          <ac:chgData name="David Naylor" userId="45de8e0a-715e-43d7-b339-8a22eaec9a02" providerId="ADAL" clId="{67428101-3F30-40CE-894D-18DCFF556F4C}" dt="2026-10-02T12:43:11.934" v="2454" actId="790"/>
          <ac:spMkLst>
            <pc:docMk/>
            <pc:sldMk cId="922760611" sldId="299"/>
            <ac:spMk id="103" creationId="{2C065E4C-4233-EFDF-4200-180E4A8778B8}"/>
          </ac:spMkLst>
        </pc:spChg>
        <pc:spChg chg="mod">
          <ac:chgData name="David Naylor" userId="45de8e0a-715e-43d7-b339-8a22eaec9a02" providerId="ADAL" clId="{67428101-3F30-40CE-894D-18DCFF556F4C}" dt="2026-10-02T12:43:11.934" v="2454" actId="790"/>
          <ac:spMkLst>
            <pc:docMk/>
            <pc:sldMk cId="922760611" sldId="299"/>
            <ac:spMk id="104" creationId="{D54997A3-6C95-3AED-0344-2B7461EF45FE}"/>
          </ac:spMkLst>
        </pc:spChg>
        <pc:spChg chg="mod">
          <ac:chgData name="David Naylor" userId="45de8e0a-715e-43d7-b339-8a22eaec9a02" providerId="ADAL" clId="{67428101-3F30-40CE-894D-18DCFF556F4C}" dt="2026-09-14T08:06:13.647" v="289" actId="790"/>
          <ac:spMkLst>
            <pc:docMk/>
            <pc:sldMk cId="922760611" sldId="299"/>
            <ac:spMk id="108" creationId="{B1B231AA-4A86-EBAF-9577-F861F807570F}"/>
          </ac:spMkLst>
        </pc:spChg>
        <pc:spChg chg="mod">
          <ac:chgData name="David Naylor" userId="45de8e0a-715e-43d7-b339-8a22eaec9a02" providerId="ADAL" clId="{67428101-3F30-40CE-894D-18DCFF556F4C}" dt="2026-09-11T09:17:07.153" v="129" actId="6549"/>
          <ac:spMkLst>
            <pc:docMk/>
            <pc:sldMk cId="922760611" sldId="299"/>
            <ac:spMk id="109" creationId="{50C7C913-6BB6-2C64-344A-F31FE8723F63}"/>
          </ac:spMkLst>
        </pc:spChg>
        <pc:spChg chg="mod">
          <ac:chgData name="David Naylor" userId="45de8e0a-715e-43d7-b339-8a22eaec9a02" providerId="ADAL" clId="{67428101-3F30-40CE-894D-18DCFF556F4C}" dt="2026-10-02T12:43:11.934" v="2454" actId="790"/>
          <ac:spMkLst>
            <pc:docMk/>
            <pc:sldMk cId="922760611" sldId="299"/>
            <ac:spMk id="112" creationId="{D95B3010-E0BB-F00E-2070-6EABB5622B80}"/>
          </ac:spMkLst>
        </pc:spChg>
      </pc:sldChg>
      <pc:sldChg chg="addSp delSp modSp add mod modNotesTx">
        <pc:chgData name="David Naylor" userId="45de8e0a-715e-43d7-b339-8a22eaec9a02" providerId="ADAL" clId="{67428101-3F30-40CE-894D-18DCFF556F4C}" dt="2026-10-02T12:43:11.934" v="2454" actId="790"/>
        <pc:sldMkLst>
          <pc:docMk/>
          <pc:sldMk cId="311048924" sldId="300"/>
        </pc:sldMkLst>
        <pc:spChg chg="mod">
          <ac:chgData name="David Naylor" userId="45de8e0a-715e-43d7-b339-8a22eaec9a02" providerId="ADAL" clId="{67428101-3F30-40CE-894D-18DCFF556F4C}" dt="2026-10-02T12:43:11.934" v="2454" actId="790"/>
          <ac:spMkLst>
            <pc:docMk/>
            <pc:sldMk cId="311048924" sldId="300"/>
            <ac:spMk id="2" creationId="{FF228177-E792-A47A-AEEF-2971EE9FB744}"/>
          </ac:spMkLst>
        </pc:spChg>
        <pc:spChg chg="mod">
          <ac:chgData name="David Naylor" userId="45de8e0a-715e-43d7-b339-8a22eaec9a02" providerId="ADAL" clId="{67428101-3F30-40CE-894D-18DCFF556F4C}" dt="2026-10-02T12:43:11.934" v="2454" actId="790"/>
          <ac:spMkLst>
            <pc:docMk/>
            <pc:sldMk cId="311048924" sldId="300"/>
            <ac:spMk id="3" creationId="{1D63BBD6-C31B-A452-2FA2-344120F212AF}"/>
          </ac:spMkLst>
        </pc:spChg>
        <pc:picChg chg="add mod ord">
          <ac:chgData name="David Naylor" userId="45de8e0a-715e-43d7-b339-8a22eaec9a02" providerId="ADAL" clId="{67428101-3F30-40CE-894D-18DCFF556F4C}" dt="2026-09-22T08:30:35.815" v="1108" actId="1076"/>
          <ac:picMkLst>
            <pc:docMk/>
            <pc:sldMk cId="311048924" sldId="300"/>
            <ac:picMk id="7" creationId="{F03B4F40-F8B8-2C32-62B2-FC4C3968A9FC}"/>
          </ac:picMkLst>
        </pc:picChg>
      </pc:sldChg>
      <pc:sldChg chg="add ord">
        <pc:chgData name="David Naylor" userId="45de8e0a-715e-43d7-b339-8a22eaec9a02" providerId="ADAL" clId="{67428101-3F30-40CE-894D-18DCFF556F4C}" dt="2026-10-02T12:58:52.019" v="2679"/>
        <pc:sldMkLst>
          <pc:docMk/>
          <pc:sldMk cId="2833168039" sldId="3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67863-098D-7443-8C24-5FBC4AB783A3}" type="datetimeFigureOut">
              <a:t>2026-10-06</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31592-3C66-914C-8F2B-350F777116DA}" type="slidenum">
              <a:t>‹#›</a:t>
            </a:fld>
            <a:endParaRPr lang="en-GB"/>
          </a:p>
        </p:txBody>
      </p:sp>
    </p:spTree>
    <p:extLst>
      <p:ext uri="{BB962C8B-B14F-4D97-AF65-F5344CB8AC3E}">
        <p14:creationId xmlns:p14="http://schemas.microsoft.com/office/powerpoint/2010/main" val="3567713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1</a:t>
            </a:fld>
            <a:endParaRPr lang="en-GB"/>
          </a:p>
        </p:txBody>
      </p:sp>
    </p:spTree>
    <p:extLst>
      <p:ext uri="{BB962C8B-B14F-4D97-AF65-F5344CB8AC3E}">
        <p14:creationId xmlns:p14="http://schemas.microsoft.com/office/powerpoint/2010/main" val="4124267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3</a:t>
            </a:fld>
            <a:endParaRPr lang="en-GB"/>
          </a:p>
        </p:txBody>
      </p:sp>
    </p:spTree>
    <p:extLst>
      <p:ext uri="{BB962C8B-B14F-4D97-AF65-F5344CB8AC3E}">
        <p14:creationId xmlns:p14="http://schemas.microsoft.com/office/powerpoint/2010/main" val="3764231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4</a:t>
            </a:fld>
            <a:endParaRPr lang="en-GB"/>
          </a:p>
        </p:txBody>
      </p:sp>
    </p:spTree>
    <p:extLst>
      <p:ext uri="{BB962C8B-B14F-4D97-AF65-F5344CB8AC3E}">
        <p14:creationId xmlns:p14="http://schemas.microsoft.com/office/powerpoint/2010/main" val="2336572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This is Uppsala University. The first university in Sweden and the whole Nordic region, founded as early as 1477. </a:t>
            </a:r>
          </a:p>
          <a:p>
            <a:endParaRPr lang="en-US" dirty="0"/>
          </a:p>
          <a:p>
            <a:r>
              <a:rPr lang="en-US" dirty="0"/>
              <a:t>Today, we are a comprehensive research university with clear objectives: to conduct research and provide education of the highest quality, and to work to disseminate knowledge throughout society.</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7</a:t>
            </a:fld>
            <a:endParaRPr lang="sv-SE"/>
          </a:p>
        </p:txBody>
      </p:sp>
    </p:spTree>
    <p:extLst>
      <p:ext uri="{BB962C8B-B14F-4D97-AF65-F5344CB8AC3E}">
        <p14:creationId xmlns:p14="http://schemas.microsoft.com/office/powerpoint/2010/main" val="2502204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Our</a:t>
            </a:r>
            <a:r>
              <a:rPr lang="sv-SE" dirty="0"/>
              <a:t> mission – </a:t>
            </a:r>
            <a:r>
              <a:rPr lang="en-GB" noProof="0" dirty="0">
                <a:solidFill>
                  <a:schemeClr val="tx1">
                    <a:lumMod val="65000"/>
                    <a:lumOff val="35000"/>
                  </a:schemeClr>
                </a:solidFill>
                <a:latin typeface="Work Sans" pitchFamily="2" charset="77"/>
              </a:rPr>
              <a:t>to gain and share knowledge for the benefit of humankind and for a better world.</a:t>
            </a:r>
          </a:p>
          <a:p>
            <a:endParaRPr lang="en-GB" noProof="0" dirty="0"/>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8</a:t>
            </a:fld>
            <a:endParaRPr lang="sv-SE"/>
          </a:p>
        </p:txBody>
      </p:sp>
    </p:spTree>
    <p:extLst>
      <p:ext uri="{BB962C8B-B14F-4D97-AF65-F5344CB8AC3E}">
        <p14:creationId xmlns:p14="http://schemas.microsoft.com/office/powerpoint/2010/main" val="2038125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effectLst/>
              </a:rPr>
              <a:t>Uppsala University is </a:t>
            </a:r>
            <a:r>
              <a:rPr lang="sv-SE" dirty="0" err="1">
                <a:effectLst/>
              </a:rPr>
              <a:t>founded</a:t>
            </a:r>
            <a:r>
              <a:rPr lang="sv-SE" dirty="0">
                <a:effectLst/>
              </a:rPr>
              <a:t> on the </a:t>
            </a:r>
            <a:r>
              <a:rPr lang="sv-SE" dirty="0" err="1">
                <a:effectLst/>
              </a:rPr>
              <a:t>belief</a:t>
            </a:r>
            <a:r>
              <a:rPr lang="sv-SE" dirty="0">
                <a:effectLst/>
              </a:rPr>
              <a:t> </a:t>
            </a:r>
            <a:r>
              <a:rPr lang="sv-SE" dirty="0" err="1">
                <a:effectLst/>
              </a:rPr>
              <a:t>that</a:t>
            </a:r>
            <a:r>
              <a:rPr lang="sv-SE" dirty="0">
                <a:effectLst/>
              </a:rPr>
              <a:t> investment in </a:t>
            </a:r>
            <a:r>
              <a:rPr lang="sv-SE" dirty="0" err="1">
                <a:effectLst/>
              </a:rPr>
              <a:t>education</a:t>
            </a:r>
            <a:r>
              <a:rPr lang="sv-SE" dirty="0">
                <a:effectLst/>
              </a:rPr>
              <a:t> and research </a:t>
            </a:r>
            <a:r>
              <a:rPr lang="sv-SE" dirty="0" err="1">
                <a:effectLst/>
              </a:rPr>
              <a:t>contributes</a:t>
            </a:r>
            <a:r>
              <a:rPr lang="sv-SE" dirty="0">
                <a:effectLst/>
              </a:rPr>
              <a:t> to a </a:t>
            </a:r>
            <a:r>
              <a:rPr lang="sv-SE" dirty="0" err="1">
                <a:effectLst/>
              </a:rPr>
              <a:t>better</a:t>
            </a:r>
            <a:r>
              <a:rPr lang="sv-SE" dirty="0">
                <a:effectLst/>
              </a:rPr>
              <a:t> </a:t>
            </a:r>
            <a:r>
              <a:rPr lang="sv-SE" dirty="0" err="1">
                <a:effectLst/>
              </a:rPr>
              <a:t>future</a:t>
            </a:r>
            <a:r>
              <a:rPr lang="sv-SE" dirty="0">
                <a:effectLst/>
              </a:rPr>
              <a:t>.</a:t>
            </a:r>
          </a:p>
          <a:p>
            <a:endParaRPr lang="sv-SE" dirty="0">
              <a:effectLst/>
            </a:endParaRPr>
          </a:p>
          <a:p>
            <a:pPr marL="171450" indent="-171450">
              <a:buFont typeface="Arial" panose="020B0604020202020204" pitchFamily="34" charset="0"/>
              <a:buChar char="•"/>
            </a:pPr>
            <a:r>
              <a:rPr lang="en-US" dirty="0"/>
              <a:t>The aim is to deliver education and research of the highest quality and relevance within an integrated educational and research environment.</a:t>
            </a:r>
          </a:p>
          <a:p>
            <a:pPr marL="171450" indent="-171450">
              <a:buFont typeface="Arial" panose="020B0604020202020204" pitchFamily="34" charset="0"/>
              <a:buChar char="•"/>
            </a:pPr>
            <a:endParaRPr lang="en-US" dirty="0">
              <a:effectLst/>
            </a:endParaRPr>
          </a:p>
          <a:p>
            <a:pPr marL="171450" indent="-171450">
              <a:buFont typeface="Arial" panose="020B0604020202020204" pitchFamily="34" charset="0"/>
              <a:buChar char="•"/>
            </a:pPr>
            <a:r>
              <a:rPr lang="sv-SE" dirty="0">
                <a:effectLst/>
              </a:rPr>
              <a:t>Uppsala University </a:t>
            </a:r>
            <a:r>
              <a:rPr lang="sv-SE" dirty="0" err="1">
                <a:effectLst/>
              </a:rPr>
              <a:t>shall</a:t>
            </a:r>
            <a:r>
              <a:rPr lang="sv-SE" dirty="0">
                <a:effectLst/>
              </a:rPr>
              <a:t> </a:t>
            </a:r>
            <a:r>
              <a:rPr lang="sv-SE" dirty="0" err="1">
                <a:effectLst/>
              </a:rPr>
              <a:t>draw</a:t>
            </a:r>
            <a:r>
              <a:rPr lang="sv-SE" dirty="0">
                <a:effectLst/>
              </a:rPr>
              <a:t> on </a:t>
            </a:r>
            <a:r>
              <a:rPr lang="sv-SE" dirty="0" err="1">
                <a:effectLst/>
              </a:rPr>
              <a:t>its</a:t>
            </a:r>
            <a:r>
              <a:rPr lang="sv-SE" dirty="0">
                <a:effectLst/>
              </a:rPr>
              <a:t> </a:t>
            </a:r>
            <a:r>
              <a:rPr lang="sv-SE" dirty="0" err="1">
                <a:effectLst/>
              </a:rPr>
              <a:t>breadth</a:t>
            </a:r>
            <a:r>
              <a:rPr lang="sv-SE" dirty="0">
                <a:effectLst/>
              </a:rPr>
              <a:t> and </a:t>
            </a:r>
            <a:r>
              <a:rPr lang="sv-SE" dirty="0" err="1">
                <a:effectLst/>
              </a:rPr>
              <a:t>collective</a:t>
            </a:r>
            <a:r>
              <a:rPr lang="sv-SE" dirty="0">
                <a:effectLst/>
              </a:rPr>
              <a:t> </a:t>
            </a:r>
            <a:r>
              <a:rPr lang="sv-SE" dirty="0" err="1">
                <a:effectLst/>
              </a:rPr>
              <a:t>strength</a:t>
            </a:r>
            <a:r>
              <a:rPr lang="sv-SE" dirty="0">
                <a:effectLst/>
              </a:rPr>
              <a:t> to support </a:t>
            </a:r>
            <a:r>
              <a:rPr lang="sv-SE" dirty="0" err="1">
                <a:effectLst/>
              </a:rPr>
              <a:t>sustainable</a:t>
            </a:r>
            <a:r>
              <a:rPr lang="sv-SE" dirty="0">
                <a:effectLst/>
              </a:rPr>
              <a:t> </a:t>
            </a:r>
            <a:r>
              <a:rPr lang="sv-SE" dirty="0" err="1">
                <a:effectLst/>
              </a:rPr>
              <a:t>development</a:t>
            </a:r>
            <a:r>
              <a:rPr lang="sv-SE" dirty="0">
                <a:effectLst/>
              </a:rPr>
              <a:t> and </a:t>
            </a:r>
            <a:r>
              <a:rPr lang="sv-SE" dirty="0" err="1">
                <a:effectLst/>
              </a:rPr>
              <a:t>promote</a:t>
            </a:r>
            <a:r>
              <a:rPr lang="sv-SE" dirty="0">
                <a:effectLst/>
              </a:rPr>
              <a:t> </a:t>
            </a:r>
            <a:r>
              <a:rPr lang="sv-SE" dirty="0" err="1">
                <a:effectLst/>
              </a:rPr>
              <a:t>openness</a:t>
            </a:r>
            <a:r>
              <a:rPr lang="sv-SE" dirty="0">
                <a:effectLst/>
              </a:rPr>
              <a:t> and </a:t>
            </a:r>
            <a:r>
              <a:rPr lang="sv-SE" dirty="0" err="1">
                <a:effectLst/>
              </a:rPr>
              <a:t>respect</a:t>
            </a:r>
            <a:r>
              <a:rPr lang="sv-SE" dirty="0">
                <a:effectLst/>
              </a:rPr>
              <a:t>.</a:t>
            </a:r>
            <a:br>
              <a:rPr lang="sv-SE" dirty="0">
                <a:effectLst/>
              </a:rPr>
            </a:br>
            <a:endParaRPr lang="sv-SE" dirty="0">
              <a:effectLst/>
            </a:endParaRPr>
          </a:p>
          <a:p>
            <a:pPr marL="171450" indent="-171450">
              <a:buFont typeface="Arial" panose="020B0604020202020204" pitchFamily="34" charset="0"/>
              <a:buChar char="•"/>
            </a:pPr>
            <a:r>
              <a:rPr lang="sv-SE" dirty="0" err="1">
                <a:effectLst/>
              </a:rPr>
              <a:t>Our</a:t>
            </a:r>
            <a:r>
              <a:rPr lang="sv-SE" dirty="0">
                <a:effectLst/>
              </a:rPr>
              <a:t> University operates at the </a:t>
            </a:r>
            <a:r>
              <a:rPr lang="sv-SE" dirty="0" err="1">
                <a:effectLst/>
              </a:rPr>
              <a:t>heart</a:t>
            </a:r>
            <a:r>
              <a:rPr lang="sv-SE" dirty="0">
                <a:effectLst/>
              </a:rPr>
              <a:t> </a:t>
            </a:r>
            <a:r>
              <a:rPr lang="sv-SE" dirty="0" err="1">
                <a:effectLst/>
              </a:rPr>
              <a:t>of</a:t>
            </a:r>
            <a:r>
              <a:rPr lang="sv-SE" dirty="0">
                <a:effectLst/>
              </a:rPr>
              <a:t> the </a:t>
            </a:r>
            <a:r>
              <a:rPr lang="sv-SE" dirty="0" err="1">
                <a:effectLst/>
              </a:rPr>
              <a:t>society</a:t>
            </a:r>
            <a:r>
              <a:rPr lang="sv-SE" dirty="0">
                <a:effectLst/>
              </a:rPr>
              <a:t> </a:t>
            </a:r>
            <a:r>
              <a:rPr lang="sv-SE" dirty="0" err="1">
                <a:effectLst/>
              </a:rPr>
              <a:t>that</a:t>
            </a:r>
            <a:r>
              <a:rPr lang="sv-SE" dirty="0">
                <a:effectLst/>
              </a:rPr>
              <a:t> it is a part </a:t>
            </a:r>
            <a:r>
              <a:rPr lang="sv-SE" dirty="0" err="1">
                <a:effectLst/>
              </a:rPr>
              <a:t>of</a:t>
            </a:r>
            <a:r>
              <a:rPr lang="sv-SE" dirty="0">
                <a:effectLst/>
              </a:rPr>
              <a:t>. </a:t>
            </a:r>
            <a:r>
              <a:rPr lang="sv-SE" dirty="0" err="1">
                <a:effectLst/>
              </a:rPr>
              <a:t>Collaboration</a:t>
            </a:r>
            <a:r>
              <a:rPr lang="sv-SE" dirty="0">
                <a:effectLst/>
              </a:rPr>
              <a:t> is a </a:t>
            </a:r>
            <a:r>
              <a:rPr lang="sv-SE" dirty="0" err="1">
                <a:effectLst/>
              </a:rPr>
              <a:t>means</a:t>
            </a:r>
            <a:r>
              <a:rPr lang="sv-SE" dirty="0">
                <a:effectLst/>
              </a:rPr>
              <a:t> </a:t>
            </a:r>
            <a:r>
              <a:rPr lang="sv-SE" dirty="0" err="1">
                <a:effectLst/>
              </a:rPr>
              <a:t>of</a:t>
            </a:r>
            <a:r>
              <a:rPr lang="sv-SE" dirty="0">
                <a:effectLst/>
              </a:rPr>
              <a:t> </a:t>
            </a:r>
            <a:r>
              <a:rPr lang="sv-SE" dirty="0" err="1">
                <a:effectLst/>
              </a:rPr>
              <a:t>making</a:t>
            </a:r>
            <a:r>
              <a:rPr lang="sv-SE" dirty="0">
                <a:effectLst/>
              </a:rPr>
              <a:t> an </a:t>
            </a:r>
            <a:r>
              <a:rPr lang="sv-SE" dirty="0" err="1">
                <a:effectLst/>
              </a:rPr>
              <a:t>impact</a:t>
            </a:r>
            <a:r>
              <a:rPr lang="sv-SE" dirty="0">
                <a:effectLst/>
              </a:rPr>
              <a:t> and </a:t>
            </a:r>
            <a:r>
              <a:rPr lang="sv-SE" dirty="0" err="1">
                <a:effectLst/>
              </a:rPr>
              <a:t>contributing</a:t>
            </a:r>
            <a:r>
              <a:rPr lang="sv-SE" dirty="0">
                <a:effectLst/>
              </a:rPr>
              <a:t> to </a:t>
            </a:r>
            <a:r>
              <a:rPr lang="sv-SE" dirty="0" err="1">
                <a:effectLst/>
              </a:rPr>
              <a:t>society</a:t>
            </a:r>
            <a:r>
              <a:rPr lang="sv-SE" dirty="0">
                <a:effectLst/>
              </a:rPr>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9</a:t>
            </a:fld>
            <a:endParaRPr lang="sv-SE"/>
          </a:p>
        </p:txBody>
      </p:sp>
    </p:spTree>
    <p:extLst>
      <p:ext uri="{BB962C8B-B14F-4D97-AF65-F5344CB8AC3E}">
        <p14:creationId xmlns:p14="http://schemas.microsoft.com/office/powerpoint/2010/main" val="2935661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gn="l" rtl="0">
              <a:lnSpc>
                <a:spcPct val="100000"/>
              </a:lnSpc>
              <a:buFont typeface="Arial" panose="020B0604020202020204" pitchFamily="34" charset="0"/>
              <a:buNone/>
            </a:pPr>
            <a:r>
              <a:rPr lang="sv-SE" dirty="0" err="1"/>
              <a:t>Six</a:t>
            </a:r>
            <a:r>
              <a:rPr lang="sv-SE" dirty="0"/>
              <a:t> </a:t>
            </a:r>
            <a:r>
              <a:rPr lang="sv-SE" dirty="0" err="1"/>
              <a:t>development</a:t>
            </a:r>
            <a:r>
              <a:rPr lang="sv-SE" dirty="0"/>
              <a:t> </a:t>
            </a:r>
            <a:r>
              <a:rPr lang="sv-SE" dirty="0" err="1"/>
              <a:t>goals</a:t>
            </a:r>
            <a:r>
              <a:rPr lang="sv-SE" dirty="0"/>
              <a:t> </a:t>
            </a:r>
            <a:r>
              <a:rPr lang="sv-SE" dirty="0" err="1"/>
              <a:t>are</a:t>
            </a:r>
            <a:r>
              <a:rPr lang="sv-SE" dirty="0"/>
              <a:t> </a:t>
            </a:r>
            <a:r>
              <a:rPr lang="sv-SE" dirty="0" err="1"/>
              <a:t>formulated</a:t>
            </a:r>
            <a:r>
              <a:rPr lang="sv-SE" dirty="0"/>
              <a:t> for </a:t>
            </a:r>
            <a:r>
              <a:rPr lang="sv-SE" dirty="0" err="1"/>
              <a:t>education</a:t>
            </a:r>
            <a:r>
              <a:rPr lang="sv-SE" dirty="0"/>
              <a:t> and research at Uppsala University. </a:t>
            </a:r>
            <a:r>
              <a:rPr lang="sv-SE" dirty="0" err="1"/>
              <a:t>These</a:t>
            </a:r>
            <a:r>
              <a:rPr lang="sv-SE" dirty="0"/>
              <a:t> </a:t>
            </a:r>
            <a:r>
              <a:rPr lang="sv-SE" dirty="0" err="1"/>
              <a:t>goals</a:t>
            </a:r>
            <a:r>
              <a:rPr lang="sv-SE" dirty="0"/>
              <a:t> </a:t>
            </a:r>
            <a:r>
              <a:rPr lang="sv-SE" dirty="0" err="1"/>
              <a:t>will</a:t>
            </a:r>
            <a:r>
              <a:rPr lang="sv-SE" dirty="0"/>
              <a:t> guide the </a:t>
            </a:r>
            <a:r>
              <a:rPr lang="sv-SE" dirty="0" err="1"/>
              <a:t>development</a:t>
            </a:r>
            <a:r>
              <a:rPr lang="sv-SE" dirty="0"/>
              <a:t> </a:t>
            </a:r>
            <a:r>
              <a:rPr lang="sv-SE" dirty="0" err="1"/>
              <a:t>work</a:t>
            </a:r>
            <a:r>
              <a:rPr lang="sv-SE" dirty="0"/>
              <a:t> </a:t>
            </a:r>
            <a:r>
              <a:rPr lang="sv-SE" dirty="0" err="1"/>
              <a:t>conducted</a:t>
            </a:r>
            <a:r>
              <a:rPr lang="sv-SE" dirty="0"/>
              <a:t> at </a:t>
            </a:r>
            <a:r>
              <a:rPr lang="sv-SE" dirty="0" err="1"/>
              <a:t>various</a:t>
            </a:r>
            <a:r>
              <a:rPr lang="sv-SE" dirty="0"/>
              <a:t> </a:t>
            </a:r>
            <a:r>
              <a:rPr lang="sv-SE" dirty="0" err="1"/>
              <a:t>levels</a:t>
            </a:r>
            <a:r>
              <a:rPr lang="sv-SE" dirty="0"/>
              <a:t>. </a:t>
            </a:r>
          </a:p>
          <a:p>
            <a:pPr marL="0" lvl="0" indent="0" algn="l" rtl="0">
              <a:lnSpc>
                <a:spcPct val="100000"/>
              </a:lnSpc>
              <a:buFont typeface="Arial" panose="020B0604020202020204" pitchFamily="34" charset="0"/>
              <a:buNone/>
            </a:pPr>
            <a:endParaRPr lang="sv-SE" sz="1200" u="none" baseline="0" noProof="0" dirty="0">
              <a:solidFill>
                <a:schemeClr val="tx1">
                  <a:lumMod val="65000"/>
                  <a:lumOff val="35000"/>
                </a:schemeClr>
              </a:solidFill>
              <a:latin typeface="Work Sans" pitchFamily="2" charset="77"/>
            </a:endParaRPr>
          </a:p>
          <a:p>
            <a:pPr marL="285750" lvl="0" indent="-285750" algn="l" rtl="0">
              <a:lnSpc>
                <a:spcPts val="2120"/>
              </a:lnSpc>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Strengthen the connection between education and research.</a:t>
            </a:r>
          </a:p>
          <a:p>
            <a:pPr marL="285750" lvl="0" indent="-285750" algn="l" rtl="0">
              <a:lnSpc>
                <a:spcPts val="2120"/>
              </a:lnSpc>
              <a:spcBef>
                <a:spcPts val="300"/>
              </a:spcBef>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Develop research excellence.</a:t>
            </a:r>
          </a:p>
          <a:p>
            <a:pPr marL="285750" lvl="0" indent="-285750" algn="l" rtl="0">
              <a:lnSpc>
                <a:spcPts val="2120"/>
              </a:lnSpc>
              <a:spcBef>
                <a:spcPts val="300"/>
              </a:spcBef>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Strengthen transdisciplinary and challenge-driven research.</a:t>
            </a:r>
          </a:p>
          <a:p>
            <a:pPr marL="285750" lvl="0" indent="-285750" algn="l" rtl="0">
              <a:lnSpc>
                <a:spcPts val="2120"/>
              </a:lnSpc>
              <a:spcBef>
                <a:spcPts val="300"/>
              </a:spcBef>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Coordinate and concentrate the University’s resources.</a:t>
            </a:r>
          </a:p>
          <a:p>
            <a:pPr marL="285750" lvl="0" indent="-285750" algn="l" rtl="0">
              <a:lnSpc>
                <a:spcPts val="2120"/>
              </a:lnSpc>
              <a:spcBef>
                <a:spcPts val="300"/>
              </a:spcBef>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Exploit the potential of Campus Gotland.</a:t>
            </a:r>
          </a:p>
          <a:p>
            <a:pPr marL="285750" lvl="0" indent="-285750" algn="l" rtl="0">
              <a:lnSpc>
                <a:spcPts val="2120"/>
              </a:lnSpc>
              <a:spcBef>
                <a:spcPts val="300"/>
              </a:spcBef>
              <a:buFont typeface="Arial" panose="020B0604020202020204" pitchFamily="34" charset="0"/>
              <a:buChar char="•"/>
            </a:pPr>
            <a:r>
              <a:rPr lang="en-GB" sz="1200" u="none" baseline="0" noProof="0" dirty="0">
                <a:solidFill>
                  <a:schemeClr val="tx1">
                    <a:lumMod val="65000"/>
                    <a:lumOff val="35000"/>
                  </a:schemeClr>
                </a:solidFill>
                <a:latin typeface="Work Sans" pitchFamily="2" charset="77"/>
              </a:rPr>
              <a:t>Develop collaboration as an integral part of education and research.</a:t>
            </a:r>
          </a:p>
          <a:p>
            <a:endParaRPr lang="en-GB" noProof="0" dirty="0"/>
          </a:p>
          <a:p>
            <a:pPr marL="0" lvl="0" indent="0" algn="l" rtl="0">
              <a:lnSpc>
                <a:spcPct val="100000"/>
              </a:lnSpc>
              <a:buFont typeface="Arial" panose="020B0604020202020204" pitchFamily="34" charset="0"/>
              <a:buNone/>
            </a:pPr>
            <a:endParaRPr lang="en-GB" sz="1200" u="none" baseline="0" noProof="0" dirty="0">
              <a:solidFill>
                <a:schemeClr val="tx1">
                  <a:lumMod val="65000"/>
                  <a:lumOff val="35000"/>
                </a:schemeClr>
              </a:solidFill>
              <a:latin typeface="Work Sans" pitchFamily="2" charset="77"/>
            </a:endParaRPr>
          </a:p>
        </p:txBody>
      </p:sp>
      <p:sp>
        <p:nvSpPr>
          <p:cNvPr id="4" name="Platshållare för bildnummer 3"/>
          <p:cNvSpPr>
            <a:spLocks noGrp="1"/>
          </p:cNvSpPr>
          <p:nvPr>
            <p:ph type="sldNum" sz="quarter" idx="5"/>
          </p:nvPr>
        </p:nvSpPr>
        <p:spPr/>
        <p:txBody>
          <a:bodyPr/>
          <a:lstStyle/>
          <a:p>
            <a:fld id="{FAD31592-3C66-914C-8F2B-350F777116DA}" type="slidenum">
              <a:rPr lang="sv-SE" smtClean="0"/>
              <a:t>10</a:t>
            </a:fld>
            <a:endParaRPr lang="sv-SE"/>
          </a:p>
        </p:txBody>
      </p:sp>
    </p:spTree>
    <p:extLst>
      <p:ext uri="{BB962C8B-B14F-4D97-AF65-F5344CB8AC3E}">
        <p14:creationId xmlns:p14="http://schemas.microsoft.com/office/powerpoint/2010/main" val="1772751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Alongside</a:t>
            </a:r>
            <a:r>
              <a:rPr lang="sv-SE" dirty="0"/>
              <a:t> the </a:t>
            </a:r>
            <a:r>
              <a:rPr lang="sv-SE" dirty="0" err="1"/>
              <a:t>development</a:t>
            </a:r>
            <a:r>
              <a:rPr lang="sv-SE" dirty="0"/>
              <a:t> </a:t>
            </a:r>
            <a:r>
              <a:rPr lang="sv-SE" dirty="0" err="1"/>
              <a:t>goals</a:t>
            </a:r>
            <a:r>
              <a:rPr lang="sv-SE" dirty="0"/>
              <a:t>, Uppsala University is </a:t>
            </a:r>
            <a:r>
              <a:rPr lang="sv-SE" dirty="0" err="1"/>
              <a:t>actively</a:t>
            </a:r>
            <a:r>
              <a:rPr lang="sv-SE" dirty="0"/>
              <a:t> </a:t>
            </a:r>
            <a:r>
              <a:rPr lang="sv-SE" dirty="0" err="1"/>
              <a:t>seeking</a:t>
            </a:r>
            <a:r>
              <a:rPr lang="sv-SE" dirty="0"/>
              <a:t> to </a:t>
            </a:r>
            <a:r>
              <a:rPr lang="sv-SE" dirty="0" err="1"/>
              <a:t>advance</a:t>
            </a:r>
            <a:r>
              <a:rPr lang="sv-SE" dirty="0"/>
              <a:t> the general </a:t>
            </a:r>
            <a:r>
              <a:rPr lang="sv-SE" dirty="0" err="1"/>
              <a:t>conditions</a:t>
            </a:r>
            <a:r>
              <a:rPr lang="sv-SE" dirty="0"/>
              <a:t> for </a:t>
            </a:r>
            <a:r>
              <a:rPr lang="sv-SE" dirty="0" err="1"/>
              <a:t>education</a:t>
            </a:r>
            <a:r>
              <a:rPr lang="sv-SE" dirty="0"/>
              <a:t> and research </a:t>
            </a:r>
            <a:r>
              <a:rPr lang="sv-SE" dirty="0" err="1"/>
              <a:t>of</a:t>
            </a:r>
            <a:r>
              <a:rPr lang="sv-SE" dirty="0"/>
              <a:t> the </a:t>
            </a:r>
            <a:r>
              <a:rPr lang="sv-SE" dirty="0" err="1"/>
              <a:t>highest</a:t>
            </a:r>
            <a:r>
              <a:rPr lang="sv-SE" dirty="0"/>
              <a:t> </a:t>
            </a:r>
            <a:r>
              <a:rPr lang="sv-SE" dirty="0" err="1"/>
              <a:t>quality</a:t>
            </a:r>
            <a:r>
              <a:rPr lang="sv-SE" dirty="0"/>
              <a:t> and </a:t>
            </a:r>
            <a:r>
              <a:rPr lang="sv-SE" dirty="0" err="1"/>
              <a:t>relevance</a:t>
            </a:r>
            <a:r>
              <a:rPr lang="sv-SE" dirty="0"/>
              <a:t>. The </a:t>
            </a:r>
            <a:r>
              <a:rPr lang="sv-SE" dirty="0" err="1"/>
              <a:t>University’s</a:t>
            </a:r>
            <a:r>
              <a:rPr lang="sv-SE" dirty="0"/>
              <a:t> </a:t>
            </a:r>
            <a:r>
              <a:rPr lang="sv-SE" dirty="0" err="1"/>
              <a:t>efforts</a:t>
            </a:r>
            <a:r>
              <a:rPr lang="sv-SE" dirty="0"/>
              <a:t> focus on </a:t>
            </a:r>
            <a:r>
              <a:rPr lang="sv-SE" dirty="0" err="1"/>
              <a:t>five</a:t>
            </a:r>
            <a:r>
              <a:rPr lang="sv-SE" dirty="0"/>
              <a:t> </a:t>
            </a:r>
            <a:r>
              <a:rPr lang="sv-SE" dirty="0" err="1"/>
              <a:t>strategic</a:t>
            </a:r>
            <a:r>
              <a:rPr lang="sv-SE" dirty="0"/>
              <a:t> </a:t>
            </a:r>
            <a:r>
              <a:rPr lang="sv-SE" dirty="0" err="1"/>
              <a:t>priorities</a:t>
            </a:r>
            <a:r>
              <a:rPr lang="sv-SE" dirty="0"/>
              <a:t>. </a:t>
            </a:r>
          </a:p>
        </p:txBody>
      </p:sp>
      <p:sp>
        <p:nvSpPr>
          <p:cNvPr id="4" name="Platshållare för bildnummer 3"/>
          <p:cNvSpPr>
            <a:spLocks noGrp="1"/>
          </p:cNvSpPr>
          <p:nvPr>
            <p:ph type="sldNum" sz="quarter" idx="5"/>
          </p:nvPr>
        </p:nvSpPr>
        <p:spPr/>
        <p:txBody>
          <a:bodyPr/>
          <a:lstStyle/>
          <a:p>
            <a:fld id="{FAD31592-3C66-914C-8F2B-350F777116DA}" type="slidenum">
              <a:rPr lang="sv-SE" smtClean="0"/>
              <a:t>11</a:t>
            </a:fld>
            <a:endParaRPr lang="sv-SE"/>
          </a:p>
        </p:txBody>
      </p:sp>
    </p:spTree>
    <p:extLst>
      <p:ext uri="{BB962C8B-B14F-4D97-AF65-F5344CB8AC3E}">
        <p14:creationId xmlns:p14="http://schemas.microsoft.com/office/powerpoint/2010/main" val="13183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ts val="2120"/>
              </a:lnSpc>
              <a:buFont typeface="Arial" panose="020B0604020202020204" pitchFamily="34" charset="0"/>
              <a:buNone/>
            </a:pPr>
            <a:r>
              <a:rPr lang="en-GB" sz="1200" noProof="0" dirty="0">
                <a:solidFill>
                  <a:schemeClr val="tx1">
                    <a:lumMod val="65000"/>
                    <a:lumOff val="35000"/>
                  </a:schemeClr>
                </a:solidFill>
                <a:latin typeface="Work Sans" pitchFamily="2" charset="77"/>
              </a:rPr>
              <a:t>There are more than 25,000 universities in the world. Uppsala University is often ranked among the 100 best.</a:t>
            </a:r>
            <a:br>
              <a:rPr lang="en-GB" sz="1200" noProof="0" dirty="0">
                <a:solidFill>
                  <a:schemeClr val="tx1">
                    <a:lumMod val="65000"/>
                    <a:lumOff val="35000"/>
                  </a:schemeClr>
                </a:solidFill>
                <a:latin typeface="Work Sans" pitchFamily="2" charset="77"/>
              </a:rPr>
            </a:br>
            <a:endParaRPr lang="en-GB" sz="12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en-GB" sz="1200" noProof="0" dirty="0">
                <a:solidFill>
                  <a:schemeClr val="tx1">
                    <a:lumMod val="65000"/>
                    <a:lumOff val="35000"/>
                  </a:schemeClr>
                </a:solidFill>
                <a:latin typeface="Work Sans" pitchFamily="2" charset="77"/>
              </a:rPr>
              <a:t>ARWU/Shanghai Ranking: 94</a:t>
            </a:r>
            <a:r>
              <a:rPr lang="en-GB" sz="1200" baseline="30000" noProof="0" dirty="0">
                <a:solidFill>
                  <a:schemeClr val="tx1">
                    <a:lumMod val="65000"/>
                    <a:lumOff val="35000"/>
                  </a:schemeClr>
                </a:solidFill>
                <a:latin typeface="Work Sans" pitchFamily="2" charset="77"/>
              </a:rPr>
              <a:t>th</a:t>
            </a:r>
            <a:r>
              <a:rPr lang="en-GB" sz="1200" noProof="0" dirty="0">
                <a:solidFill>
                  <a:schemeClr val="tx1">
                    <a:lumMod val="65000"/>
                    <a:lumOff val="35000"/>
                  </a:schemeClr>
                </a:solidFill>
                <a:latin typeface="Work Sans" pitchFamily="2" charset="77"/>
              </a:rPr>
              <a:t> place (2026)</a:t>
            </a:r>
          </a:p>
          <a:p>
            <a:pPr marL="285750" marR="0" lvl="0" indent="-285750" algn="l" defTabSz="914400" rtl="0" eaLnBrk="1" fontAlgn="auto" latinLnBrk="0" hangingPunct="1">
              <a:lnSpc>
                <a:spcPts val="2120"/>
              </a:lnSpc>
              <a:spcBef>
                <a:spcPts val="600"/>
              </a:spcBef>
              <a:spcAft>
                <a:spcPts val="0"/>
              </a:spcAft>
              <a:buClrTx/>
              <a:buSzTx/>
              <a:buFont typeface="Arial" panose="020B0604020202020204" pitchFamily="34" charset="0"/>
              <a:buChar char="•"/>
              <a:tabLst/>
              <a:defRPr/>
            </a:pPr>
            <a:r>
              <a:rPr lang="en-GB" sz="1200" noProof="0" dirty="0">
                <a:solidFill>
                  <a:schemeClr val="tx1">
                    <a:lumMod val="65000"/>
                    <a:lumOff val="35000"/>
                  </a:schemeClr>
                </a:solidFill>
                <a:latin typeface="Work Sans" pitchFamily="2" charset="77"/>
              </a:rPr>
              <a:t>QS Ranking: 87</a:t>
            </a:r>
            <a:r>
              <a:rPr lang="en-GB" sz="1200" baseline="30000" noProof="0" dirty="0">
                <a:solidFill>
                  <a:schemeClr val="tx1">
                    <a:lumMod val="65000"/>
                    <a:lumOff val="35000"/>
                  </a:schemeClr>
                </a:solidFill>
                <a:latin typeface="Work Sans" pitchFamily="2" charset="77"/>
              </a:rPr>
              <a:t>th</a:t>
            </a:r>
            <a:r>
              <a:rPr lang="en-GB" sz="1200" noProof="0" dirty="0">
                <a:solidFill>
                  <a:schemeClr val="tx1">
                    <a:lumMod val="65000"/>
                    <a:lumOff val="35000"/>
                  </a:schemeClr>
                </a:solidFill>
                <a:latin typeface="Work Sans" pitchFamily="2" charset="77"/>
              </a:rPr>
              <a:t> place (2026)</a:t>
            </a:r>
          </a:p>
          <a:p>
            <a:pPr marL="285750" indent="-285750">
              <a:lnSpc>
                <a:spcPts val="2120"/>
              </a:lnSpc>
              <a:spcBef>
                <a:spcPts val="600"/>
              </a:spcBef>
              <a:buFont typeface="Arial" panose="020B0604020202020204" pitchFamily="34" charset="0"/>
              <a:buChar char="•"/>
            </a:pPr>
            <a:r>
              <a:rPr lang="en-GB" sz="1200" noProof="0" dirty="0">
                <a:solidFill>
                  <a:schemeClr val="tx1">
                    <a:lumMod val="65000"/>
                    <a:lumOff val="35000"/>
                  </a:schemeClr>
                </a:solidFill>
                <a:latin typeface="Work Sans" pitchFamily="2" charset="77"/>
              </a:rPr>
              <a:t>THE (Times Higher Education</a:t>
            </a:r>
            <a:r>
              <a:rPr lang="en-GB" sz="1200" noProof="0">
                <a:solidFill>
                  <a:schemeClr val="tx1">
                    <a:lumMod val="65000"/>
                    <a:lumOff val="35000"/>
                  </a:schemeClr>
                </a:solidFill>
                <a:latin typeface="Work Sans" pitchFamily="2" charset="77"/>
              </a:rPr>
              <a:t>): 133</a:t>
            </a:r>
            <a:r>
              <a:rPr lang="en-GB" sz="1200" baseline="30000" noProof="0">
                <a:solidFill>
                  <a:schemeClr val="tx1">
                    <a:lumMod val="65000"/>
                    <a:lumOff val="35000"/>
                  </a:schemeClr>
                </a:solidFill>
                <a:latin typeface="Work Sans" pitchFamily="2" charset="77"/>
              </a:rPr>
              <a:t>rd</a:t>
            </a:r>
            <a:r>
              <a:rPr lang="en-GB" sz="1200" noProof="0">
                <a:solidFill>
                  <a:schemeClr val="tx1">
                    <a:lumMod val="65000"/>
                    <a:lumOff val="35000"/>
                  </a:schemeClr>
                </a:solidFill>
                <a:latin typeface="Work Sans" pitchFamily="2" charset="77"/>
              </a:rPr>
              <a:t>  </a:t>
            </a:r>
            <a:r>
              <a:rPr lang="en-GB" sz="1200" noProof="0" dirty="0">
                <a:solidFill>
                  <a:schemeClr val="tx1">
                    <a:lumMod val="65000"/>
                    <a:lumOff val="35000"/>
                  </a:schemeClr>
                </a:solidFill>
                <a:latin typeface="Work Sans" pitchFamily="2" charset="77"/>
              </a:rPr>
              <a:t>place </a:t>
            </a:r>
            <a:r>
              <a:rPr lang="en-GB" sz="1200" noProof="0">
                <a:solidFill>
                  <a:schemeClr val="tx1">
                    <a:lumMod val="65000"/>
                    <a:lumOff val="35000"/>
                  </a:schemeClr>
                </a:solidFill>
                <a:latin typeface="Work Sans" pitchFamily="2" charset="77"/>
              </a:rPr>
              <a:t>(2026)</a:t>
            </a:r>
            <a:endParaRPr lang="en-GB" sz="1200" noProof="0" dirty="0">
              <a:solidFill>
                <a:schemeClr val="tx1">
                  <a:lumMod val="65000"/>
                  <a:lumOff val="35000"/>
                </a:schemeClr>
              </a:solidFill>
              <a:latin typeface="Work Sans" pitchFamily="2" charset="77"/>
            </a:endParaRPr>
          </a:p>
          <a:p>
            <a:pPr marL="285750" indent="-285750">
              <a:lnSpc>
                <a:spcPts val="2120"/>
              </a:lnSpc>
              <a:spcBef>
                <a:spcPts val="600"/>
              </a:spcBef>
              <a:buFont typeface="Arial" panose="020B0604020202020204" pitchFamily="34" charset="0"/>
              <a:buChar char="•"/>
            </a:pPr>
            <a:r>
              <a:rPr lang="en-GB" sz="1200" noProof="0" dirty="0">
                <a:solidFill>
                  <a:schemeClr val="tx1">
                    <a:lumMod val="65000"/>
                    <a:lumOff val="35000"/>
                  </a:schemeClr>
                </a:solidFill>
                <a:latin typeface="Work Sans" pitchFamily="2" charset="77"/>
              </a:rPr>
              <a:t>QS Sustainability ranking: 32</a:t>
            </a:r>
            <a:r>
              <a:rPr lang="en-GB" sz="1200" baseline="30000" noProof="0" dirty="0">
                <a:solidFill>
                  <a:schemeClr val="tx1">
                    <a:lumMod val="65000"/>
                    <a:lumOff val="35000"/>
                  </a:schemeClr>
                </a:solidFill>
                <a:latin typeface="Work Sans" pitchFamily="2" charset="77"/>
              </a:rPr>
              <a:t>nd</a:t>
            </a:r>
            <a:r>
              <a:rPr lang="en-GB" sz="1200" noProof="0" dirty="0">
                <a:solidFill>
                  <a:schemeClr val="tx1">
                    <a:lumMod val="65000"/>
                    <a:lumOff val="35000"/>
                  </a:schemeClr>
                </a:solidFill>
                <a:latin typeface="Work Sans" pitchFamily="2" charset="77"/>
              </a:rPr>
              <a:t> place (2025)</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13</a:t>
            </a:fld>
            <a:endParaRPr lang="sv-SE"/>
          </a:p>
        </p:txBody>
      </p:sp>
    </p:spTree>
    <p:extLst>
      <p:ext uri="{BB962C8B-B14F-4D97-AF65-F5344CB8AC3E}">
        <p14:creationId xmlns:p14="http://schemas.microsoft.com/office/powerpoint/2010/main" val="1267931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Uppsala University is spread across a wide range of locations in Uppsala – quite literally – from the Ångström Laboratory in the south to </a:t>
            </a:r>
            <a:r>
              <a:rPr lang="en-US" dirty="0" err="1"/>
              <a:t>Ekonomikum</a:t>
            </a:r>
            <a:r>
              <a:rPr lang="en-US" dirty="0"/>
              <a:t> in the north.</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14</a:t>
            </a:fld>
            <a:endParaRPr lang="sv-SE"/>
          </a:p>
        </p:txBody>
      </p:sp>
    </p:spTree>
    <p:extLst>
      <p:ext uri="{BB962C8B-B14F-4D97-AF65-F5344CB8AC3E}">
        <p14:creationId xmlns:p14="http://schemas.microsoft.com/office/powerpoint/2010/main" val="1854341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Uppsala University’s Gotland Campus is situated in Visby and is more compact, just a stone’s throw from the </a:t>
            </a:r>
            <a:r>
              <a:rPr lang="en-US" dirty="0" err="1"/>
              <a:t>harbour</a:t>
            </a:r>
            <a:r>
              <a:rPr lang="en-US" dirty="0"/>
              <a:t> and right next to </a:t>
            </a:r>
            <a:r>
              <a:rPr lang="en-US" dirty="0" err="1"/>
              <a:t>Almedalen</a:t>
            </a:r>
            <a:r>
              <a:rPr lang="en-US" dirty="0"/>
              <a:t>.</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15</a:t>
            </a:fld>
            <a:endParaRPr lang="sv-SE"/>
          </a:p>
        </p:txBody>
      </p:sp>
    </p:spTree>
    <p:extLst>
      <p:ext uri="{BB962C8B-B14F-4D97-AF65-F5344CB8AC3E}">
        <p14:creationId xmlns:p14="http://schemas.microsoft.com/office/powerpoint/2010/main" val="2895475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Uppsala University offers courses across a wide range of subjects and in a variety of formats.</a:t>
            </a:r>
          </a:p>
          <a:p>
            <a:endParaRPr lang="en-US" dirty="0"/>
          </a:p>
          <a:p>
            <a:r>
              <a:rPr lang="en-US" dirty="0"/>
              <a:t>The breadth of the offering also makes it possible to combine different subjects and perspectives. Courses are offered across all the University’s scientific disciplines and at both undergraduate and postgraduate levels.</a:t>
            </a:r>
          </a:p>
          <a:p>
            <a:endParaRPr lang="en-US" dirty="0"/>
          </a:p>
          <a:p>
            <a:r>
              <a:rPr lang="en-US" dirty="0"/>
              <a:t>An important part of the University’s education is its link to research. Here, students engage with cutting-edge research and have the opportunity to develop a scientific approach – to seek, evaluate and apply knowledge independently.</a:t>
            </a:r>
          </a:p>
          <a:p>
            <a:endParaRPr lang="en-US" dirty="0"/>
          </a:p>
          <a:p>
            <a:r>
              <a:rPr lang="en-US" dirty="0"/>
              <a:t>In addition to the education itself, student life is an important part of the experience of studying in Uppsala. The University’s long history has given rise to traditions and environments that still </a:t>
            </a:r>
            <a:r>
              <a:rPr lang="en-US" dirty="0" err="1"/>
              <a:t>characterise</a:t>
            </a:r>
            <a:r>
              <a:rPr lang="en-US" dirty="0"/>
              <a:t> student life in the city.</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18</a:t>
            </a:fld>
            <a:endParaRPr lang="sv-SE"/>
          </a:p>
        </p:txBody>
      </p:sp>
    </p:spTree>
    <p:extLst>
      <p:ext uri="{BB962C8B-B14F-4D97-AF65-F5344CB8AC3E}">
        <p14:creationId xmlns:p14="http://schemas.microsoft.com/office/powerpoint/2010/main" val="1735287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(Part 1 </a:t>
            </a:r>
            <a:r>
              <a:rPr lang="sv-SE" dirty="0" err="1"/>
              <a:t>of</a:t>
            </a:r>
            <a:r>
              <a:rPr lang="sv-SE" dirty="0"/>
              <a:t> 2. </a:t>
            </a:r>
            <a:r>
              <a:rPr lang="sv-SE" dirty="0" err="1"/>
              <a:t>Numbers</a:t>
            </a:r>
            <a:r>
              <a:rPr lang="sv-SE" dirty="0"/>
              <a:t> for Uppsala </a:t>
            </a:r>
            <a:r>
              <a:rPr lang="sv-SE" dirty="0" err="1"/>
              <a:t>University’s</a:t>
            </a:r>
            <a:r>
              <a:rPr lang="sv-SE" dirty="0"/>
              <a:t> international </a:t>
            </a:r>
            <a:r>
              <a:rPr lang="sv-SE" dirty="0" err="1"/>
              <a:t>study</a:t>
            </a:r>
            <a:r>
              <a:rPr lang="sv-SE" dirty="0"/>
              <a:t> </a:t>
            </a:r>
            <a:r>
              <a:rPr lang="sv-SE" dirty="0" err="1"/>
              <a:t>programmes</a:t>
            </a:r>
            <a:r>
              <a:rPr lang="sv-SE" dirty="0"/>
              <a:t> </a:t>
            </a:r>
            <a:r>
              <a:rPr lang="sv-SE" dirty="0" err="1"/>
              <a:t>are</a:t>
            </a:r>
            <a:r>
              <a:rPr lang="sv-SE" dirty="0"/>
              <a:t> in the </a:t>
            </a:r>
            <a:r>
              <a:rPr lang="sv-SE" dirty="0" err="1"/>
              <a:t>next</a:t>
            </a:r>
            <a:r>
              <a:rPr lang="sv-SE" dirty="0"/>
              <a:t> </a:t>
            </a:r>
            <a:r>
              <a:rPr lang="sv-SE" dirty="0" err="1"/>
              <a:t>slide</a:t>
            </a:r>
            <a:r>
              <a:rPr lang="sv-SE" dirty="0"/>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19</a:t>
            </a:fld>
            <a:endParaRPr lang="sv-SE"/>
          </a:p>
        </p:txBody>
      </p:sp>
    </p:spTree>
    <p:extLst>
      <p:ext uri="{BB962C8B-B14F-4D97-AF65-F5344CB8AC3E}">
        <p14:creationId xmlns:p14="http://schemas.microsoft.com/office/powerpoint/2010/main" val="3515818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Numbers</a:t>
            </a:r>
            <a:r>
              <a:rPr lang="sv-SE" dirty="0"/>
              <a:t> for </a:t>
            </a:r>
            <a:r>
              <a:rPr lang="sv-SE" dirty="0" err="1"/>
              <a:t>our</a:t>
            </a:r>
            <a:r>
              <a:rPr lang="sv-SE" dirty="0"/>
              <a:t> international </a:t>
            </a:r>
            <a:r>
              <a:rPr lang="sv-SE" dirty="0" err="1"/>
              <a:t>study</a:t>
            </a:r>
            <a:r>
              <a:rPr lang="sv-SE" dirty="0"/>
              <a:t> </a:t>
            </a:r>
            <a:r>
              <a:rPr lang="sv-SE" dirty="0" err="1"/>
              <a:t>programmes</a:t>
            </a:r>
            <a:r>
              <a:rPr lang="sv-SE" dirty="0"/>
              <a:t> and </a:t>
            </a:r>
            <a:r>
              <a:rPr lang="sv-SE" dirty="0" err="1"/>
              <a:t>exchanges</a:t>
            </a:r>
            <a:r>
              <a:rPr lang="sv-SE" dirty="0"/>
              <a:t>.</a:t>
            </a:r>
          </a:p>
          <a:p>
            <a:endParaRPr lang="sv-SE" dirty="0"/>
          </a:p>
          <a:p>
            <a:endParaRPr lang="sv-SE" dirty="0"/>
          </a:p>
          <a:p>
            <a:r>
              <a:rPr lang="sv-SE" dirty="0"/>
              <a:t>(</a:t>
            </a:r>
            <a:r>
              <a:rPr lang="sv-SE" dirty="0" err="1"/>
              <a:t>Fee-paying</a:t>
            </a:r>
            <a:r>
              <a:rPr lang="sv-SE" dirty="0"/>
              <a:t> students = International, non-EU students)</a:t>
            </a:r>
          </a:p>
        </p:txBody>
      </p:sp>
      <p:sp>
        <p:nvSpPr>
          <p:cNvPr id="4" name="Platshållare för bildnummer 3"/>
          <p:cNvSpPr>
            <a:spLocks noGrp="1"/>
          </p:cNvSpPr>
          <p:nvPr>
            <p:ph type="sldNum" sz="quarter" idx="5"/>
          </p:nvPr>
        </p:nvSpPr>
        <p:spPr/>
        <p:txBody>
          <a:bodyPr/>
          <a:lstStyle/>
          <a:p>
            <a:fld id="{FAD31592-3C66-914C-8F2B-350F777116DA}" type="slidenum">
              <a:rPr lang="sv-SE" smtClean="0"/>
              <a:t>20</a:t>
            </a:fld>
            <a:endParaRPr lang="sv-SE"/>
          </a:p>
        </p:txBody>
      </p:sp>
    </p:spTree>
    <p:extLst>
      <p:ext uri="{BB962C8B-B14F-4D97-AF65-F5344CB8AC3E}">
        <p14:creationId xmlns:p14="http://schemas.microsoft.com/office/powerpoint/2010/main" val="2717935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One of the reasons why many students choose Uppsala University is its vibrant student life and traditions. The 13 student nations are key meeting places for students and offer, amongst other things, social activities, cultural events, restaurants and pubs, as well as various forms of student association life.</a:t>
            </a:r>
          </a:p>
          <a:p>
            <a:endParaRPr lang="en-US" dirty="0"/>
          </a:p>
          <a:p>
            <a:r>
              <a:rPr lang="en-US" dirty="0"/>
              <a:t>Students are also </a:t>
            </a:r>
            <a:r>
              <a:rPr lang="en-US" dirty="0" err="1"/>
              <a:t>organised</a:t>
            </a:r>
            <a:r>
              <a:rPr lang="en-US" dirty="0"/>
              <a:t> through six student unions, which represent students’ interests in matters relating to education and the study environment.</a:t>
            </a:r>
          </a:p>
          <a:p>
            <a:endParaRPr lang="en-US" dirty="0"/>
          </a:p>
          <a:p>
            <a:r>
              <a:rPr lang="en-US" dirty="0"/>
              <a:t>Student involvement is an important part of university life. Students participate at various levels in the University’s work and can influence matters relating to the quality of education and students’ conditions.</a:t>
            </a:r>
          </a:p>
          <a:p>
            <a:endParaRPr lang="en-US" dirty="0"/>
          </a:p>
          <a:p>
            <a:r>
              <a:rPr lang="en-US" dirty="0"/>
              <a:t>Uppsala has many student traditions, many of which date back a long way in history. The best known is probably the ‘Sista </a:t>
            </a:r>
            <a:r>
              <a:rPr lang="en-US" dirty="0" err="1"/>
              <a:t>april</a:t>
            </a:r>
            <a:r>
              <a:rPr lang="en-US" dirty="0"/>
              <a:t>’ celebrations, featuring the Donning of the Caps at the University Library.</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21</a:t>
            </a:fld>
            <a:endParaRPr lang="sv-SE"/>
          </a:p>
        </p:txBody>
      </p:sp>
    </p:spTree>
    <p:extLst>
      <p:ext uri="{BB962C8B-B14F-4D97-AF65-F5344CB8AC3E}">
        <p14:creationId xmlns:p14="http://schemas.microsoft.com/office/powerpoint/2010/main" val="3075209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rPr>
              <a:t>Uppsala University </a:t>
            </a:r>
            <a:r>
              <a:rPr lang="sv-SE" dirty="0" err="1">
                <a:effectLst/>
              </a:rPr>
              <a:t>conducts</a:t>
            </a:r>
            <a:r>
              <a:rPr lang="sv-SE" dirty="0">
                <a:effectLst/>
              </a:rPr>
              <a:t> research </a:t>
            </a:r>
            <a:r>
              <a:rPr lang="sv-SE" dirty="0" err="1">
                <a:effectLst/>
              </a:rPr>
              <a:t>across</a:t>
            </a:r>
            <a:r>
              <a:rPr lang="sv-SE" dirty="0">
                <a:effectLst/>
              </a:rPr>
              <a:t> a </a:t>
            </a:r>
            <a:r>
              <a:rPr lang="sv-SE" dirty="0" err="1">
                <a:effectLst/>
              </a:rPr>
              <a:t>wide</a:t>
            </a:r>
            <a:r>
              <a:rPr lang="sv-SE" dirty="0">
                <a:effectLst/>
              </a:rPr>
              <a:t> </a:t>
            </a:r>
            <a:r>
              <a:rPr lang="sv-SE" dirty="0" err="1">
                <a:effectLst/>
              </a:rPr>
              <a:t>range</a:t>
            </a:r>
            <a:r>
              <a:rPr lang="sv-SE" dirty="0">
                <a:effectLst/>
              </a:rPr>
              <a:t> </a:t>
            </a:r>
            <a:r>
              <a:rPr lang="sv-SE" dirty="0" err="1">
                <a:effectLst/>
              </a:rPr>
              <a:t>of</a:t>
            </a:r>
            <a:r>
              <a:rPr lang="sv-SE" dirty="0">
                <a:effectLst/>
              </a:rPr>
              <a:t> </a:t>
            </a:r>
            <a:r>
              <a:rPr lang="sv-SE" dirty="0" err="1">
                <a:effectLst/>
              </a:rPr>
              <a:t>scientific</a:t>
            </a:r>
            <a:r>
              <a:rPr lang="sv-SE" dirty="0">
                <a:effectLst/>
              </a:rPr>
              <a:t> </a:t>
            </a:r>
            <a:r>
              <a:rPr lang="sv-SE" dirty="0" err="1">
                <a:effectLst/>
              </a:rPr>
              <a:t>fields</a:t>
            </a:r>
            <a:r>
              <a:rPr lang="sv-SE" dirty="0">
                <a:effectLst/>
              </a:rPr>
              <a:t>, </a:t>
            </a:r>
            <a:r>
              <a:rPr lang="sv-SE" dirty="0" err="1">
                <a:effectLst/>
              </a:rPr>
              <a:t>with</a:t>
            </a:r>
            <a:r>
              <a:rPr lang="sv-SE" dirty="0">
                <a:effectLst/>
              </a:rPr>
              <a:t> strong research </a:t>
            </a:r>
            <a:r>
              <a:rPr lang="sv-SE" dirty="0" err="1">
                <a:effectLst/>
              </a:rPr>
              <a:t>environments</a:t>
            </a:r>
            <a:r>
              <a:rPr lang="sv-SE" dirty="0">
                <a:effectLst/>
              </a:rPr>
              <a:t> </a:t>
            </a:r>
            <a:r>
              <a:rPr lang="sv-SE" dirty="0" err="1">
                <a:effectLst/>
              </a:rPr>
              <a:t>within</a:t>
            </a:r>
            <a:r>
              <a:rPr lang="sv-SE" dirty="0">
                <a:effectLst/>
              </a:rPr>
              <a:t> all </a:t>
            </a:r>
            <a:r>
              <a:rPr lang="sv-SE" dirty="0" err="1">
                <a:effectLst/>
              </a:rPr>
              <a:t>three</a:t>
            </a:r>
            <a:r>
              <a:rPr lang="sv-SE" dirty="0">
                <a:effectLst/>
              </a:rPr>
              <a:t> </a:t>
            </a:r>
            <a:r>
              <a:rPr lang="sv-SE" dirty="0" err="1">
                <a:effectLst/>
              </a:rPr>
              <a:t>of</a:t>
            </a:r>
            <a:r>
              <a:rPr lang="sv-SE" dirty="0">
                <a:effectLst/>
              </a:rPr>
              <a:t> the </a:t>
            </a:r>
            <a:r>
              <a:rPr lang="sv-SE" dirty="0" err="1">
                <a:effectLst/>
              </a:rPr>
              <a:t>University’s</a:t>
            </a:r>
            <a:r>
              <a:rPr lang="sv-SE" dirty="0">
                <a:effectLst/>
              </a:rPr>
              <a:t> </a:t>
            </a:r>
            <a:r>
              <a:rPr lang="sv-SE" dirty="0" err="1">
                <a:effectLst/>
              </a:rPr>
              <a:t>disciplinary</a:t>
            </a:r>
            <a:r>
              <a:rPr lang="sv-SE" dirty="0">
                <a:effectLst/>
              </a:rPr>
              <a:t> </a:t>
            </a:r>
            <a:r>
              <a:rPr lang="sv-SE" dirty="0" err="1">
                <a:effectLst/>
              </a:rPr>
              <a:t>domains</a:t>
            </a:r>
            <a:r>
              <a:rPr lang="sv-SE" dirty="0">
                <a:effectLst/>
              </a:rPr>
              <a:t>.</a:t>
            </a:r>
          </a:p>
          <a:p>
            <a:endParaRPr lang="sv-SE" dirty="0">
              <a:effectLst/>
            </a:endParaRPr>
          </a:p>
          <a:p>
            <a:r>
              <a:rPr lang="sv-SE" dirty="0" err="1">
                <a:effectLst/>
              </a:rPr>
              <a:t>Many</a:t>
            </a:r>
            <a:r>
              <a:rPr lang="sv-SE" dirty="0">
                <a:effectLst/>
              </a:rPr>
              <a:t> </a:t>
            </a:r>
            <a:r>
              <a:rPr lang="sv-SE" dirty="0" err="1">
                <a:effectLst/>
              </a:rPr>
              <a:t>of</a:t>
            </a:r>
            <a:r>
              <a:rPr lang="sv-SE" dirty="0">
                <a:effectLst/>
              </a:rPr>
              <a:t> the </a:t>
            </a:r>
            <a:r>
              <a:rPr lang="sv-SE" dirty="0" err="1">
                <a:effectLst/>
              </a:rPr>
              <a:t>questions</a:t>
            </a:r>
            <a:r>
              <a:rPr lang="sv-SE" dirty="0">
                <a:effectLst/>
              </a:rPr>
              <a:t> </a:t>
            </a:r>
            <a:r>
              <a:rPr lang="sv-SE" dirty="0" err="1">
                <a:effectLst/>
              </a:rPr>
              <a:t>that</a:t>
            </a:r>
            <a:r>
              <a:rPr lang="sv-SE" dirty="0">
                <a:effectLst/>
              </a:rPr>
              <a:t> research </a:t>
            </a:r>
            <a:r>
              <a:rPr lang="sv-SE" dirty="0" err="1">
                <a:effectLst/>
              </a:rPr>
              <a:t>seeks</a:t>
            </a:r>
            <a:r>
              <a:rPr lang="sv-SE" dirty="0">
                <a:effectLst/>
              </a:rPr>
              <a:t> to </a:t>
            </a:r>
            <a:r>
              <a:rPr lang="sv-SE" dirty="0" err="1">
                <a:effectLst/>
              </a:rPr>
              <a:t>address</a:t>
            </a:r>
            <a:r>
              <a:rPr lang="sv-SE" dirty="0">
                <a:effectLst/>
              </a:rPr>
              <a:t> </a:t>
            </a:r>
            <a:r>
              <a:rPr lang="sv-SE" dirty="0" err="1">
                <a:effectLst/>
              </a:rPr>
              <a:t>transcend</a:t>
            </a:r>
            <a:r>
              <a:rPr lang="sv-SE" dirty="0">
                <a:effectLst/>
              </a:rPr>
              <a:t> </a:t>
            </a:r>
            <a:r>
              <a:rPr lang="sv-SE" dirty="0" err="1">
                <a:effectLst/>
              </a:rPr>
              <a:t>traditional</a:t>
            </a:r>
            <a:r>
              <a:rPr lang="sv-SE" dirty="0">
                <a:effectLst/>
              </a:rPr>
              <a:t> </a:t>
            </a:r>
            <a:r>
              <a:rPr lang="sv-SE" dirty="0" err="1">
                <a:effectLst/>
              </a:rPr>
              <a:t>disciplinary</a:t>
            </a:r>
            <a:r>
              <a:rPr lang="sv-SE" dirty="0">
                <a:effectLst/>
              </a:rPr>
              <a:t> </a:t>
            </a:r>
            <a:r>
              <a:rPr lang="sv-SE" dirty="0" err="1">
                <a:effectLst/>
              </a:rPr>
              <a:t>boundaries</a:t>
            </a:r>
            <a:r>
              <a:rPr lang="sv-SE" dirty="0">
                <a:effectLst/>
              </a:rPr>
              <a:t>. </a:t>
            </a:r>
            <a:r>
              <a:rPr lang="sv-SE" dirty="0" err="1">
                <a:effectLst/>
              </a:rPr>
              <a:t>Having</a:t>
            </a:r>
            <a:r>
              <a:rPr lang="sv-SE" dirty="0">
                <a:effectLst/>
              </a:rPr>
              <a:t> outstanding research in so </a:t>
            </a:r>
            <a:r>
              <a:rPr lang="sv-SE" dirty="0" err="1">
                <a:effectLst/>
              </a:rPr>
              <a:t>many</a:t>
            </a:r>
            <a:r>
              <a:rPr lang="sv-SE" dirty="0">
                <a:effectLst/>
              </a:rPr>
              <a:t> </a:t>
            </a:r>
            <a:r>
              <a:rPr lang="sv-SE" dirty="0" err="1">
                <a:effectLst/>
              </a:rPr>
              <a:t>fields</a:t>
            </a:r>
            <a:r>
              <a:rPr lang="sv-SE" dirty="0">
                <a:effectLst/>
              </a:rPr>
              <a:t> </a:t>
            </a:r>
            <a:r>
              <a:rPr lang="sv-SE" dirty="0" err="1">
                <a:effectLst/>
              </a:rPr>
              <a:t>within</a:t>
            </a:r>
            <a:r>
              <a:rPr lang="sv-SE" dirty="0">
                <a:effectLst/>
              </a:rPr>
              <a:t> a </a:t>
            </a:r>
            <a:r>
              <a:rPr lang="sv-SE" dirty="0" err="1">
                <a:effectLst/>
              </a:rPr>
              <a:t>single</a:t>
            </a:r>
            <a:r>
              <a:rPr lang="sv-SE" dirty="0">
                <a:effectLst/>
              </a:rPr>
              <a:t> </a:t>
            </a:r>
            <a:r>
              <a:rPr lang="sv-SE" dirty="0" err="1">
                <a:effectLst/>
              </a:rPr>
              <a:t>university</a:t>
            </a:r>
            <a:r>
              <a:rPr lang="sv-SE" dirty="0">
                <a:effectLst/>
              </a:rPr>
              <a:t> </a:t>
            </a:r>
            <a:r>
              <a:rPr lang="sv-SE" dirty="0" err="1">
                <a:effectLst/>
              </a:rPr>
              <a:t>provides</a:t>
            </a:r>
            <a:r>
              <a:rPr lang="sv-SE" dirty="0">
                <a:effectLst/>
              </a:rPr>
              <a:t> </a:t>
            </a:r>
            <a:r>
              <a:rPr lang="sv-SE" dirty="0" err="1">
                <a:effectLst/>
              </a:rPr>
              <a:t>unique</a:t>
            </a:r>
            <a:r>
              <a:rPr lang="sv-SE" dirty="0">
                <a:effectLst/>
              </a:rPr>
              <a:t> </a:t>
            </a:r>
            <a:r>
              <a:rPr lang="sv-SE" dirty="0" err="1">
                <a:effectLst/>
              </a:rPr>
              <a:t>opportunities</a:t>
            </a:r>
            <a:r>
              <a:rPr lang="sv-SE" dirty="0">
                <a:effectLst/>
              </a:rPr>
              <a:t> for </a:t>
            </a:r>
            <a:r>
              <a:rPr lang="sv-SE" dirty="0" err="1">
                <a:effectLst/>
              </a:rPr>
              <a:t>interdisciplinary</a:t>
            </a:r>
            <a:r>
              <a:rPr lang="sv-SE" dirty="0">
                <a:effectLst/>
              </a:rPr>
              <a:t> </a:t>
            </a:r>
            <a:r>
              <a:rPr lang="sv-SE" dirty="0" err="1">
                <a:effectLst/>
              </a:rPr>
              <a:t>collaboration</a:t>
            </a:r>
            <a:r>
              <a:rPr lang="sv-SE" dirty="0">
                <a:effectLst/>
              </a:rPr>
              <a:t>.</a:t>
            </a:r>
          </a:p>
          <a:p>
            <a:endParaRPr lang="sv-SE" dirty="0">
              <a:effectLst/>
            </a:endParaRPr>
          </a:p>
          <a:p>
            <a:r>
              <a:rPr lang="sv-SE" dirty="0">
                <a:effectLst/>
              </a:rPr>
              <a:t>The research is </a:t>
            </a:r>
            <a:r>
              <a:rPr lang="sv-SE" dirty="0" err="1">
                <a:effectLst/>
              </a:rPr>
              <a:t>also</a:t>
            </a:r>
            <a:r>
              <a:rPr lang="sv-SE" dirty="0">
                <a:effectLst/>
              </a:rPr>
              <a:t> </a:t>
            </a:r>
            <a:r>
              <a:rPr lang="sv-SE" dirty="0" err="1">
                <a:effectLst/>
              </a:rPr>
              <a:t>highly</a:t>
            </a:r>
            <a:r>
              <a:rPr lang="sv-SE" dirty="0">
                <a:effectLst/>
              </a:rPr>
              <a:t> international. </a:t>
            </a:r>
            <a:r>
              <a:rPr lang="sv-SE" dirty="0" err="1">
                <a:effectLst/>
              </a:rPr>
              <a:t>Collaboration</a:t>
            </a:r>
            <a:r>
              <a:rPr lang="sv-SE" dirty="0">
                <a:effectLst/>
              </a:rPr>
              <a:t> </a:t>
            </a:r>
            <a:r>
              <a:rPr lang="sv-SE" dirty="0" err="1">
                <a:effectLst/>
              </a:rPr>
              <a:t>with</a:t>
            </a:r>
            <a:r>
              <a:rPr lang="sv-SE" dirty="0">
                <a:effectLst/>
              </a:rPr>
              <a:t> researchers in </a:t>
            </a:r>
            <a:r>
              <a:rPr lang="sv-SE" dirty="0" err="1">
                <a:effectLst/>
              </a:rPr>
              <a:t>other</a:t>
            </a:r>
            <a:r>
              <a:rPr lang="sv-SE" dirty="0">
                <a:effectLst/>
              </a:rPr>
              <a:t> </a:t>
            </a:r>
            <a:r>
              <a:rPr lang="sv-SE" dirty="0" err="1">
                <a:effectLst/>
              </a:rPr>
              <a:t>countries</a:t>
            </a:r>
            <a:r>
              <a:rPr lang="sv-SE" dirty="0">
                <a:effectLst/>
              </a:rPr>
              <a:t> and </a:t>
            </a:r>
            <a:r>
              <a:rPr lang="sv-SE" dirty="0" err="1">
                <a:effectLst/>
              </a:rPr>
              <a:t>continents</a:t>
            </a:r>
            <a:r>
              <a:rPr lang="sv-SE" dirty="0">
                <a:effectLst/>
              </a:rPr>
              <a:t> is </a:t>
            </a:r>
            <a:r>
              <a:rPr lang="sv-SE" dirty="0" err="1">
                <a:effectLst/>
              </a:rPr>
              <a:t>crucial</a:t>
            </a:r>
            <a:r>
              <a:rPr lang="sv-SE" dirty="0">
                <a:effectLst/>
              </a:rPr>
              <a:t> </a:t>
            </a:r>
            <a:r>
              <a:rPr lang="sv-SE" dirty="0" err="1">
                <a:effectLst/>
              </a:rPr>
              <a:t>if</a:t>
            </a:r>
            <a:r>
              <a:rPr lang="sv-SE" dirty="0">
                <a:effectLst/>
              </a:rPr>
              <a:t> </a:t>
            </a:r>
            <a:r>
              <a:rPr lang="sv-SE" dirty="0" err="1">
                <a:effectLst/>
              </a:rPr>
              <a:t>our</a:t>
            </a:r>
            <a:r>
              <a:rPr lang="sv-SE" dirty="0">
                <a:effectLst/>
              </a:rPr>
              <a:t> research </a:t>
            </a:r>
            <a:r>
              <a:rPr lang="sv-SE" dirty="0" err="1">
                <a:effectLst/>
              </a:rPr>
              <a:t>environments</a:t>
            </a:r>
            <a:r>
              <a:rPr lang="sv-SE" dirty="0">
                <a:effectLst/>
              </a:rPr>
              <a:t> </a:t>
            </a:r>
            <a:r>
              <a:rPr lang="sv-SE" dirty="0" err="1">
                <a:effectLst/>
              </a:rPr>
              <a:t>are</a:t>
            </a:r>
            <a:r>
              <a:rPr lang="sv-SE" dirty="0">
                <a:effectLst/>
              </a:rPr>
              <a:t> to </a:t>
            </a:r>
            <a:r>
              <a:rPr lang="sv-SE" dirty="0" err="1">
                <a:effectLst/>
              </a:rPr>
              <a:t>become</a:t>
            </a:r>
            <a:r>
              <a:rPr lang="sv-SE" dirty="0">
                <a:effectLst/>
              </a:rPr>
              <a:t> – or </a:t>
            </a:r>
            <a:r>
              <a:rPr lang="sv-SE" i="1" dirty="0" err="1">
                <a:effectLst/>
              </a:rPr>
              <a:t>remain</a:t>
            </a:r>
            <a:r>
              <a:rPr lang="sv-SE" dirty="0">
                <a:effectLst/>
              </a:rPr>
              <a:t> – </a:t>
            </a:r>
            <a:r>
              <a:rPr lang="sv-SE" dirty="0" err="1">
                <a:effectLst/>
              </a:rPr>
              <a:t>world</a:t>
            </a:r>
            <a:r>
              <a:rPr lang="sv-SE" dirty="0">
                <a:effectLst/>
              </a:rPr>
              <a:t>-leading. </a:t>
            </a:r>
            <a:r>
              <a:rPr lang="sv-SE" dirty="0" err="1">
                <a:effectLst/>
              </a:rPr>
              <a:t>Our</a:t>
            </a:r>
            <a:r>
              <a:rPr lang="sv-SE" dirty="0">
                <a:effectLst/>
              </a:rPr>
              <a:t> strong research </a:t>
            </a:r>
            <a:r>
              <a:rPr lang="sv-SE" dirty="0" err="1">
                <a:effectLst/>
              </a:rPr>
              <a:t>environments</a:t>
            </a:r>
            <a:r>
              <a:rPr lang="sv-SE" dirty="0">
                <a:effectLst/>
              </a:rPr>
              <a:t> </a:t>
            </a:r>
            <a:r>
              <a:rPr lang="sv-SE" dirty="0" err="1">
                <a:effectLst/>
              </a:rPr>
              <a:t>also</a:t>
            </a:r>
            <a:r>
              <a:rPr lang="sv-SE" dirty="0">
                <a:effectLst/>
              </a:rPr>
              <a:t> </a:t>
            </a:r>
            <a:r>
              <a:rPr lang="sv-SE" dirty="0" err="1">
                <a:effectLst/>
              </a:rPr>
              <a:t>attract</a:t>
            </a:r>
            <a:r>
              <a:rPr lang="sv-SE" dirty="0">
                <a:effectLst/>
              </a:rPr>
              <a:t> researchers from all over the </a:t>
            </a:r>
            <a:r>
              <a:rPr lang="sv-SE" dirty="0" err="1">
                <a:effectLst/>
              </a:rPr>
              <a:t>world</a:t>
            </a:r>
            <a:r>
              <a:rPr lang="sv-SE" dirty="0">
                <a:effectLst/>
              </a:rPr>
              <a:t> to come </a:t>
            </a:r>
            <a:r>
              <a:rPr lang="sv-SE" dirty="0" err="1">
                <a:effectLst/>
              </a:rPr>
              <a:t>here</a:t>
            </a:r>
            <a:r>
              <a:rPr lang="sv-SE" dirty="0">
                <a:effectLst/>
              </a:rPr>
              <a:t> and </a:t>
            </a:r>
            <a:r>
              <a:rPr lang="sv-SE" dirty="0" err="1">
                <a:effectLst/>
              </a:rPr>
              <a:t>become</a:t>
            </a:r>
            <a:r>
              <a:rPr lang="sv-SE" dirty="0">
                <a:effectLst/>
              </a:rPr>
              <a:t> part </a:t>
            </a:r>
            <a:r>
              <a:rPr lang="sv-SE" dirty="0" err="1">
                <a:effectLst/>
              </a:rPr>
              <a:t>of</a:t>
            </a:r>
            <a:r>
              <a:rPr lang="sv-SE" dirty="0">
                <a:effectLst/>
              </a:rPr>
              <a:t> Uppsala University.</a:t>
            </a:r>
          </a:p>
          <a:p>
            <a:endParaRPr lang="sv-SE" dirty="0">
              <a:effectLst/>
            </a:endParaRPr>
          </a:p>
          <a:p>
            <a:r>
              <a:rPr lang="sv-SE" dirty="0">
                <a:effectLst/>
              </a:rPr>
              <a:t>Another </a:t>
            </a:r>
            <a:r>
              <a:rPr lang="sv-SE" dirty="0" err="1">
                <a:effectLst/>
              </a:rPr>
              <a:t>important</a:t>
            </a:r>
            <a:r>
              <a:rPr lang="sv-SE" dirty="0">
                <a:effectLst/>
              </a:rPr>
              <a:t> </a:t>
            </a:r>
            <a:r>
              <a:rPr lang="sv-SE" dirty="0" err="1">
                <a:effectLst/>
              </a:rPr>
              <a:t>aspect</a:t>
            </a:r>
            <a:r>
              <a:rPr lang="sv-SE" dirty="0">
                <a:effectLst/>
              </a:rPr>
              <a:t> is </a:t>
            </a:r>
            <a:r>
              <a:rPr lang="sv-SE" dirty="0" err="1">
                <a:effectLst/>
              </a:rPr>
              <a:t>engagement</a:t>
            </a:r>
            <a:r>
              <a:rPr lang="sv-SE" dirty="0">
                <a:effectLst/>
              </a:rPr>
              <a:t> </a:t>
            </a:r>
            <a:r>
              <a:rPr lang="sv-SE" dirty="0" err="1">
                <a:effectLst/>
              </a:rPr>
              <a:t>with</a:t>
            </a:r>
            <a:r>
              <a:rPr lang="sv-SE" dirty="0">
                <a:effectLst/>
              </a:rPr>
              <a:t> the </a:t>
            </a:r>
            <a:r>
              <a:rPr lang="sv-SE" dirty="0" err="1">
                <a:effectLst/>
              </a:rPr>
              <a:t>wider</a:t>
            </a:r>
            <a:r>
              <a:rPr lang="sv-SE" dirty="0">
                <a:effectLst/>
              </a:rPr>
              <a:t> community. </a:t>
            </a:r>
            <a:r>
              <a:rPr lang="sv-SE" dirty="0" err="1">
                <a:effectLst/>
              </a:rPr>
              <a:t>Through</a:t>
            </a:r>
            <a:r>
              <a:rPr lang="sv-SE" dirty="0">
                <a:effectLst/>
              </a:rPr>
              <a:t> </a:t>
            </a:r>
            <a:r>
              <a:rPr lang="sv-SE" dirty="0" err="1">
                <a:effectLst/>
              </a:rPr>
              <a:t>collaborations</a:t>
            </a:r>
            <a:r>
              <a:rPr lang="sv-SE" dirty="0">
                <a:effectLst/>
              </a:rPr>
              <a:t> </a:t>
            </a:r>
            <a:r>
              <a:rPr lang="sv-SE" dirty="0" err="1">
                <a:effectLst/>
              </a:rPr>
              <a:t>with</a:t>
            </a:r>
            <a:r>
              <a:rPr lang="sv-SE" dirty="0">
                <a:effectLst/>
              </a:rPr>
              <a:t>, for </a:t>
            </a:r>
            <a:r>
              <a:rPr lang="sv-SE" dirty="0" err="1">
                <a:effectLst/>
              </a:rPr>
              <a:t>example</a:t>
            </a:r>
            <a:r>
              <a:rPr lang="sv-SE" dirty="0">
                <a:effectLst/>
              </a:rPr>
              <a:t>, the business </a:t>
            </a:r>
            <a:r>
              <a:rPr lang="sv-SE" dirty="0" err="1">
                <a:effectLst/>
              </a:rPr>
              <a:t>sector</a:t>
            </a:r>
            <a:r>
              <a:rPr lang="sv-SE" dirty="0">
                <a:effectLst/>
              </a:rPr>
              <a:t>, organisations and the public </a:t>
            </a:r>
            <a:r>
              <a:rPr lang="sv-SE" dirty="0" err="1">
                <a:effectLst/>
              </a:rPr>
              <a:t>sector</a:t>
            </a:r>
            <a:r>
              <a:rPr lang="sv-SE" dirty="0">
                <a:effectLst/>
              </a:rPr>
              <a:t>, research </a:t>
            </a:r>
            <a:r>
              <a:rPr lang="sv-SE" dirty="0" err="1">
                <a:effectLst/>
              </a:rPr>
              <a:t>findings</a:t>
            </a:r>
            <a:r>
              <a:rPr lang="sv-SE" dirty="0">
                <a:effectLst/>
              </a:rPr>
              <a:t> </a:t>
            </a:r>
            <a:r>
              <a:rPr lang="sv-SE" dirty="0" err="1">
                <a:effectLst/>
              </a:rPr>
              <a:t>can</a:t>
            </a:r>
            <a:r>
              <a:rPr lang="sv-SE" dirty="0">
                <a:effectLst/>
              </a:rPr>
              <a:t> </a:t>
            </a:r>
            <a:r>
              <a:rPr lang="sv-SE" dirty="0" err="1">
                <a:effectLst/>
              </a:rPr>
              <a:t>have</a:t>
            </a:r>
            <a:r>
              <a:rPr lang="sv-SE" dirty="0">
                <a:effectLst/>
              </a:rPr>
              <a:t> an </a:t>
            </a:r>
            <a:r>
              <a:rPr lang="sv-SE" dirty="0" err="1">
                <a:effectLst/>
              </a:rPr>
              <a:t>impact</a:t>
            </a:r>
            <a:r>
              <a:rPr lang="sv-SE" dirty="0">
                <a:effectLst/>
              </a:rPr>
              <a:t> </a:t>
            </a:r>
            <a:r>
              <a:rPr lang="sv-SE" dirty="0" err="1">
                <a:effectLst/>
              </a:rPr>
              <a:t>beyond</a:t>
            </a:r>
            <a:r>
              <a:rPr lang="sv-SE" dirty="0">
                <a:effectLst/>
              </a:rPr>
              <a:t> the </a:t>
            </a:r>
            <a:r>
              <a:rPr lang="sv-SE" dirty="0" err="1">
                <a:effectLst/>
              </a:rPr>
              <a:t>university</a:t>
            </a:r>
            <a:r>
              <a:rPr lang="sv-SE" dirty="0">
                <a:effectLst/>
              </a:rPr>
              <a:t>.</a:t>
            </a:r>
          </a:p>
          <a:p>
            <a:endParaRPr lang="sv-SE" dirty="0">
              <a:effectLst/>
            </a:endParaRPr>
          </a:p>
          <a:p>
            <a:r>
              <a:rPr lang="sv-SE" dirty="0">
                <a:effectLst/>
              </a:rPr>
              <a:t>The </a:t>
            </a:r>
            <a:r>
              <a:rPr lang="sv-SE" dirty="0" err="1">
                <a:effectLst/>
              </a:rPr>
              <a:t>next</a:t>
            </a:r>
            <a:r>
              <a:rPr lang="sv-SE" dirty="0">
                <a:effectLst/>
              </a:rPr>
              <a:t> </a:t>
            </a:r>
            <a:r>
              <a:rPr lang="sv-SE" dirty="0" err="1">
                <a:effectLst/>
              </a:rPr>
              <a:t>slide</a:t>
            </a:r>
            <a:r>
              <a:rPr lang="sv-SE" dirty="0">
                <a:effectLst/>
              </a:rPr>
              <a:t> </a:t>
            </a:r>
            <a:r>
              <a:rPr lang="sv-SE" dirty="0" err="1">
                <a:effectLst/>
              </a:rPr>
              <a:t>provides</a:t>
            </a:r>
            <a:r>
              <a:rPr lang="sv-SE" dirty="0">
                <a:effectLst/>
              </a:rPr>
              <a:t> </a:t>
            </a:r>
            <a:r>
              <a:rPr lang="sv-SE" dirty="0" err="1">
                <a:effectLst/>
              </a:rPr>
              <a:t>examples</a:t>
            </a:r>
            <a:r>
              <a:rPr lang="sv-SE" dirty="0">
                <a:effectLst/>
              </a:rPr>
              <a:t> </a:t>
            </a:r>
            <a:r>
              <a:rPr lang="sv-SE" dirty="0" err="1">
                <a:effectLst/>
              </a:rPr>
              <a:t>of</a:t>
            </a:r>
            <a:r>
              <a:rPr lang="sv-SE" dirty="0">
                <a:effectLst/>
              </a:rPr>
              <a:t> </a:t>
            </a:r>
            <a:r>
              <a:rPr lang="sv-SE" dirty="0" err="1">
                <a:effectLst/>
              </a:rPr>
              <a:t>some</a:t>
            </a:r>
            <a:r>
              <a:rPr lang="sv-SE" dirty="0">
                <a:effectLst/>
              </a:rPr>
              <a:t> </a:t>
            </a:r>
            <a:r>
              <a:rPr lang="sv-SE" dirty="0" err="1">
                <a:effectLst/>
              </a:rPr>
              <a:t>of</a:t>
            </a:r>
            <a:r>
              <a:rPr lang="sv-SE" dirty="0">
                <a:effectLst/>
              </a:rPr>
              <a:t> the major research </a:t>
            </a:r>
            <a:r>
              <a:rPr lang="sv-SE" dirty="0" err="1">
                <a:effectLst/>
              </a:rPr>
              <a:t>challenges</a:t>
            </a:r>
            <a:r>
              <a:rPr lang="sv-SE" dirty="0">
                <a:effectLst/>
              </a:rPr>
              <a:t> </a:t>
            </a:r>
            <a:r>
              <a:rPr lang="sv-SE" dirty="0" err="1">
                <a:effectLst/>
              </a:rPr>
              <a:t>that</a:t>
            </a:r>
            <a:r>
              <a:rPr lang="sv-SE" dirty="0">
                <a:effectLst/>
              </a:rPr>
              <a:t> researchers at Uppsala University </a:t>
            </a:r>
            <a:r>
              <a:rPr lang="sv-SE" dirty="0" err="1">
                <a:effectLst/>
              </a:rPr>
              <a:t>are</a:t>
            </a:r>
            <a:r>
              <a:rPr lang="sv-SE" dirty="0">
                <a:effectLst/>
              </a:rPr>
              <a:t> </a:t>
            </a:r>
            <a:r>
              <a:rPr lang="sv-SE" dirty="0" err="1">
                <a:effectLst/>
              </a:rPr>
              <a:t>working</a:t>
            </a:r>
            <a:r>
              <a:rPr lang="sv-SE" dirty="0">
                <a:effectLst/>
              </a:rPr>
              <a:t> on.</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22</a:t>
            </a:fld>
            <a:endParaRPr lang="sv-SE"/>
          </a:p>
        </p:txBody>
      </p:sp>
    </p:spTree>
    <p:extLst>
      <p:ext uri="{BB962C8B-B14F-4D97-AF65-F5344CB8AC3E}">
        <p14:creationId xmlns:p14="http://schemas.microsoft.com/office/powerpoint/2010/main" val="2613595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rPr lang="sv-SE"/>
              <a:t>23</a:t>
            </a:fld>
            <a:endParaRPr lang="sv-SE"/>
          </a:p>
        </p:txBody>
      </p:sp>
    </p:spTree>
    <p:extLst>
      <p:ext uri="{BB962C8B-B14F-4D97-AF65-F5344CB8AC3E}">
        <p14:creationId xmlns:p14="http://schemas.microsoft.com/office/powerpoint/2010/main" val="518287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FAD31592-3C66-914C-8F2B-350F777116DA}" type="slidenum">
              <a:rPr lang="sv-SE"/>
              <a:t>24</a:t>
            </a:fld>
            <a:endParaRPr lang="sv-SE"/>
          </a:p>
        </p:txBody>
      </p:sp>
    </p:spTree>
    <p:extLst>
      <p:ext uri="{BB962C8B-B14F-4D97-AF65-F5344CB8AC3E}">
        <p14:creationId xmlns:p14="http://schemas.microsoft.com/office/powerpoint/2010/main" val="1095219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International </a:t>
            </a:r>
            <a:r>
              <a:rPr lang="sv-SE" dirty="0" err="1"/>
              <a:t>cooperation</a:t>
            </a:r>
            <a:r>
              <a:rPr lang="sv-SE" dirty="0"/>
              <a:t> is a </a:t>
            </a:r>
            <a:r>
              <a:rPr lang="sv-SE" dirty="0" err="1"/>
              <a:t>means</a:t>
            </a:r>
            <a:r>
              <a:rPr lang="sv-SE" dirty="0"/>
              <a:t> and a </a:t>
            </a:r>
            <a:r>
              <a:rPr lang="sv-SE" dirty="0" err="1"/>
              <a:t>strategy</a:t>
            </a:r>
            <a:r>
              <a:rPr lang="sv-SE" dirty="0"/>
              <a:t> for </a:t>
            </a:r>
            <a:r>
              <a:rPr lang="sv-SE" dirty="0" err="1"/>
              <a:t>achieving</a:t>
            </a:r>
            <a:r>
              <a:rPr lang="sv-SE" dirty="0"/>
              <a:t> </a:t>
            </a:r>
            <a:r>
              <a:rPr lang="sv-SE" dirty="0" err="1"/>
              <a:t>higher</a:t>
            </a:r>
            <a:r>
              <a:rPr lang="sv-SE" dirty="0"/>
              <a:t> </a:t>
            </a:r>
            <a:r>
              <a:rPr lang="sv-SE" dirty="0" err="1"/>
              <a:t>quality</a:t>
            </a:r>
            <a:r>
              <a:rPr lang="sv-SE" dirty="0"/>
              <a:t> research and </a:t>
            </a:r>
            <a:r>
              <a:rPr lang="sv-SE" dirty="0" err="1"/>
              <a:t>education</a:t>
            </a:r>
            <a:r>
              <a:rPr lang="sv-SE" dirty="0"/>
              <a:t>. </a:t>
            </a:r>
          </a:p>
          <a:p>
            <a:endParaRPr lang="sv-SE" dirty="0"/>
          </a:p>
          <a:p>
            <a:r>
              <a:rPr lang="sv-SE" dirty="0"/>
              <a:t>Uppsala University </a:t>
            </a:r>
            <a:r>
              <a:rPr lang="sv-SE" dirty="0" err="1"/>
              <a:t>works</a:t>
            </a:r>
            <a:r>
              <a:rPr lang="sv-SE" dirty="0"/>
              <a:t> </a:t>
            </a:r>
            <a:r>
              <a:rPr lang="sv-SE" dirty="0" err="1"/>
              <a:t>with</a:t>
            </a:r>
            <a:r>
              <a:rPr lang="sv-SE" dirty="0"/>
              <a:t> </a:t>
            </a:r>
            <a:r>
              <a:rPr lang="sv-SE" dirty="0" err="1"/>
              <a:t>this</a:t>
            </a:r>
            <a:r>
              <a:rPr lang="sv-SE" dirty="0"/>
              <a:t> in different </a:t>
            </a:r>
            <a:r>
              <a:rPr lang="sv-SE" dirty="0" err="1"/>
              <a:t>ways</a:t>
            </a:r>
            <a:r>
              <a:rPr lang="sv-SE" dirty="0"/>
              <a:t>, </a:t>
            </a:r>
            <a:r>
              <a:rPr lang="sv-SE" dirty="0" err="1"/>
              <a:t>including</a:t>
            </a:r>
            <a:r>
              <a:rPr lang="sv-SE" dirty="0"/>
              <a:t> </a:t>
            </a:r>
            <a:r>
              <a:rPr lang="sv-SE" dirty="0" err="1"/>
              <a:t>being</a:t>
            </a:r>
            <a:r>
              <a:rPr lang="sv-SE" dirty="0"/>
              <a:t> part </a:t>
            </a:r>
            <a:r>
              <a:rPr lang="sv-SE" dirty="0" err="1"/>
              <a:t>of</a:t>
            </a:r>
            <a:r>
              <a:rPr lang="sv-SE" dirty="0"/>
              <a:t> </a:t>
            </a:r>
            <a:r>
              <a:rPr lang="sv-SE" dirty="0" err="1"/>
              <a:t>several</a:t>
            </a:r>
            <a:r>
              <a:rPr lang="sv-SE" dirty="0"/>
              <a:t> </a:t>
            </a:r>
            <a:r>
              <a:rPr lang="sv-SE" dirty="0" err="1"/>
              <a:t>networks</a:t>
            </a:r>
            <a:r>
              <a:rPr lang="sv-SE" dirty="0"/>
              <a:t>, </a:t>
            </a:r>
            <a:r>
              <a:rPr lang="sv-SE" dirty="0" err="1"/>
              <a:t>projects</a:t>
            </a:r>
            <a:r>
              <a:rPr lang="sv-SE" dirty="0"/>
              <a:t>, and regional </a:t>
            </a:r>
            <a:r>
              <a:rPr lang="sv-SE" dirty="0" err="1"/>
              <a:t>centres</a:t>
            </a:r>
            <a:r>
              <a:rPr lang="sv-SE" dirty="0"/>
              <a:t> </a:t>
            </a:r>
            <a:r>
              <a:rPr lang="sv-SE" dirty="0" err="1"/>
              <a:t>with</a:t>
            </a:r>
            <a:r>
              <a:rPr lang="sv-SE" dirty="0"/>
              <a:t> </a:t>
            </a:r>
            <a:r>
              <a:rPr lang="sv-SE" dirty="0" err="1"/>
              <a:t>other</a:t>
            </a:r>
            <a:r>
              <a:rPr lang="sv-SE" dirty="0"/>
              <a:t> </a:t>
            </a:r>
            <a:r>
              <a:rPr lang="sv-SE" dirty="0" err="1"/>
              <a:t>universities</a:t>
            </a:r>
            <a:r>
              <a:rPr lang="sv-SE" dirty="0"/>
              <a:t> </a:t>
            </a:r>
            <a:r>
              <a:rPr lang="sv-SE" dirty="0" err="1"/>
              <a:t>around</a:t>
            </a:r>
            <a:r>
              <a:rPr lang="sv-SE" dirty="0"/>
              <a:t> the </a:t>
            </a:r>
            <a:r>
              <a:rPr lang="sv-SE" dirty="0" err="1"/>
              <a:t>world</a:t>
            </a:r>
            <a:r>
              <a:rPr lang="sv-SE" dirty="0"/>
              <a:t>. </a:t>
            </a:r>
            <a:endParaRPr lang="en-GB" dirty="0"/>
          </a:p>
        </p:txBody>
      </p:sp>
      <p:sp>
        <p:nvSpPr>
          <p:cNvPr id="4" name="Platshållare för bildnummer 3"/>
          <p:cNvSpPr>
            <a:spLocks noGrp="1"/>
          </p:cNvSpPr>
          <p:nvPr>
            <p:ph type="sldNum" sz="quarter" idx="5"/>
          </p:nvPr>
        </p:nvSpPr>
        <p:spPr/>
        <p:txBody>
          <a:bodyPr/>
          <a:lstStyle/>
          <a:p>
            <a:fld id="{FAD31592-3C66-914C-8F2B-350F777116DA}" type="slidenum">
              <a:rPr lang="sv-SE"/>
              <a:t>25</a:t>
            </a:fld>
            <a:endParaRPr lang="sv-SE"/>
          </a:p>
        </p:txBody>
      </p:sp>
    </p:spTree>
    <p:extLst>
      <p:ext uri="{BB962C8B-B14F-4D97-AF65-F5344CB8AC3E}">
        <p14:creationId xmlns:p14="http://schemas.microsoft.com/office/powerpoint/2010/main" val="3886187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gn="l" rtl="0">
              <a:lnSpc>
                <a:spcPts val="2120"/>
              </a:lnSpc>
              <a:buNone/>
            </a:pPr>
            <a:r>
              <a:rPr lang="en-GB" sz="1200" u="none" baseline="0" noProof="0" dirty="0">
                <a:solidFill>
                  <a:schemeClr val="tx1">
                    <a:lumMod val="65000"/>
                    <a:lumOff val="35000"/>
                  </a:schemeClr>
                </a:solidFill>
                <a:latin typeface="Work Sans" pitchFamily="2" charset="77"/>
              </a:rPr>
              <a:t>Uppsala University has unique collections and rich cultural offerings.</a:t>
            </a:r>
          </a:p>
          <a:p>
            <a:pPr algn="l" rtl="0">
              <a:lnSpc>
                <a:spcPts val="2120"/>
              </a:lnSpc>
            </a:pPr>
            <a:endParaRPr lang="en-GB" sz="1200" u="none" baseline="0" noProof="0" dirty="0">
              <a:solidFill>
                <a:schemeClr val="tx1">
                  <a:lumMod val="65000"/>
                  <a:lumOff val="35000"/>
                </a:schemeClr>
              </a:solidFill>
              <a:latin typeface="Work Sans" pitchFamily="2" charset="77"/>
            </a:endParaRPr>
          </a:p>
          <a:p>
            <a:pPr marL="0" indent="0" algn="l" rtl="0">
              <a:lnSpc>
                <a:spcPts val="2120"/>
              </a:lnSpc>
              <a:buNone/>
            </a:pPr>
            <a:r>
              <a:rPr lang="en-GB" sz="1200" u="none" baseline="0" noProof="0" dirty="0">
                <a:solidFill>
                  <a:schemeClr val="tx1">
                    <a:lumMod val="65000"/>
                    <a:lumOff val="35000"/>
                  </a:schemeClr>
                </a:solidFill>
                <a:latin typeface="Work Sans" pitchFamily="2" charset="77"/>
              </a:rPr>
              <a:t>Museums: Museum of Evolution, Gustavianum, Museum of Medical History, </a:t>
            </a:r>
            <a:br>
              <a:rPr lang="en-GB" sz="1200" u="none" baseline="0" noProof="0" dirty="0">
                <a:solidFill>
                  <a:schemeClr val="tx1">
                    <a:lumMod val="65000"/>
                    <a:lumOff val="35000"/>
                  </a:schemeClr>
                </a:solidFill>
                <a:latin typeface="Work Sans" pitchFamily="2" charset="77"/>
              </a:rPr>
            </a:br>
            <a:r>
              <a:rPr lang="en-GB" sz="1200" u="none" baseline="0" noProof="0" dirty="0">
                <a:solidFill>
                  <a:schemeClr val="tx1">
                    <a:lumMod val="65000"/>
                    <a:lumOff val="35000"/>
                  </a:schemeClr>
                </a:solidFill>
                <a:latin typeface="Work Sans" pitchFamily="2" charset="77"/>
              </a:rPr>
              <a:t>Uppsala University Library</a:t>
            </a:r>
          </a:p>
          <a:p>
            <a:pPr algn="l" rtl="0">
              <a:lnSpc>
                <a:spcPts val="2120"/>
              </a:lnSpc>
            </a:pPr>
            <a:endParaRPr lang="en-GB" sz="1200" u="none" baseline="0" noProof="0" dirty="0">
              <a:solidFill>
                <a:schemeClr val="tx1">
                  <a:lumMod val="65000"/>
                  <a:lumOff val="35000"/>
                </a:schemeClr>
              </a:solidFill>
              <a:latin typeface="Work Sans" pitchFamily="2" charset="77"/>
            </a:endParaRPr>
          </a:p>
          <a:p>
            <a:pPr marL="0" indent="0" algn="l" rtl="0">
              <a:lnSpc>
                <a:spcPts val="2120"/>
              </a:lnSpc>
              <a:buNone/>
            </a:pPr>
            <a:r>
              <a:rPr lang="en-GB" sz="1200" u="none" baseline="0" noProof="0" dirty="0">
                <a:solidFill>
                  <a:schemeClr val="tx1">
                    <a:lumMod val="65000"/>
                    <a:lumOff val="35000"/>
                  </a:schemeClr>
                </a:solidFill>
                <a:latin typeface="Work Sans" pitchFamily="2" charset="77"/>
              </a:rPr>
              <a:t>Gardens: The Linnaeus Garden and the Botanical Garden are Sweden’s oldest botanical gardens. 9,000 species from all over the world are grown here. The Linnaean gardens also include Linnaeus’ </a:t>
            </a:r>
            <a:r>
              <a:rPr lang="en-GB" sz="1200" u="none" baseline="0" noProof="0" dirty="0" err="1">
                <a:solidFill>
                  <a:schemeClr val="tx1">
                    <a:lumMod val="65000"/>
                    <a:lumOff val="35000"/>
                  </a:schemeClr>
                </a:solidFill>
                <a:latin typeface="Work Sans" pitchFamily="2" charset="77"/>
              </a:rPr>
              <a:t>Hammarby</a:t>
            </a:r>
            <a:r>
              <a:rPr lang="en-GB" sz="1200" u="none" baseline="0" noProof="0" dirty="0">
                <a:solidFill>
                  <a:schemeClr val="tx1">
                    <a:lumMod val="65000"/>
                    <a:lumOff val="35000"/>
                  </a:schemeClr>
                </a:solidFill>
                <a:latin typeface="Work Sans" pitchFamily="2" charset="77"/>
              </a:rPr>
              <a:t> – the small estate that Linnaeus bought in 1758 to get away from Uppsala in the summers.</a:t>
            </a:r>
          </a:p>
          <a:p>
            <a:pPr algn="l" rtl="0">
              <a:lnSpc>
                <a:spcPts val="2120"/>
              </a:lnSpc>
            </a:pPr>
            <a:endParaRPr lang="en-GB" sz="1200" noProof="0" dirty="0">
              <a:solidFill>
                <a:schemeClr val="tx1">
                  <a:lumMod val="65000"/>
                  <a:lumOff val="35000"/>
                </a:schemeClr>
              </a:solidFill>
              <a:latin typeface="Work Sans" pitchFamily="2" charset="77"/>
            </a:endParaRPr>
          </a:p>
          <a:p>
            <a:pPr marL="0" indent="0" algn="l" rtl="0">
              <a:lnSpc>
                <a:spcPts val="2120"/>
              </a:lnSpc>
              <a:buNone/>
            </a:pPr>
            <a:r>
              <a:rPr lang="en-GB" sz="1200" u="none" baseline="0" noProof="0" dirty="0">
                <a:solidFill>
                  <a:schemeClr val="tx1">
                    <a:lumMod val="65000"/>
                    <a:lumOff val="35000"/>
                  </a:schemeClr>
                </a:solidFill>
                <a:latin typeface="Work Sans" pitchFamily="2" charset="77"/>
              </a:rPr>
              <a:t>Music: Royal Academic Orchestra, Uppsala University Jazz Orchestra, student nation choirs, student orchestras</a:t>
            </a:r>
          </a:p>
          <a:p>
            <a:pPr marL="0" indent="0" algn="l" rtl="0">
              <a:lnSpc>
                <a:spcPts val="2120"/>
              </a:lnSpc>
              <a:buNone/>
            </a:pPr>
            <a:endParaRPr lang="en-GB" sz="1200" u="none" baseline="0" noProof="0" dirty="0">
              <a:solidFill>
                <a:schemeClr val="tx1">
                  <a:lumMod val="65000"/>
                  <a:lumOff val="35000"/>
                </a:schemeClr>
              </a:solidFill>
              <a:latin typeface="Work Sans" pitchFamily="2" charset="77"/>
            </a:endParaRPr>
          </a:p>
          <a:p>
            <a:pPr marL="0" indent="0" algn="l" rtl="0">
              <a:lnSpc>
                <a:spcPts val="2120"/>
              </a:lnSpc>
              <a:buNone/>
            </a:pPr>
            <a:r>
              <a:rPr lang="en-US" sz="1200" u="none" baseline="0" noProof="0" dirty="0">
                <a:solidFill>
                  <a:schemeClr val="tx1">
                    <a:lumMod val="65000"/>
                    <a:lumOff val="35000"/>
                  </a:schemeClr>
                </a:solidFill>
                <a:latin typeface="Work Sans" pitchFamily="2" charset="77"/>
              </a:rPr>
              <a:t>In the following pictures, we’ll see more examples of the beautiful cultural environments found at Uppsala University.</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26</a:t>
            </a:fld>
            <a:endParaRPr lang="sv-SE"/>
          </a:p>
        </p:txBody>
      </p:sp>
    </p:spTree>
    <p:extLst>
      <p:ext uri="{BB962C8B-B14F-4D97-AF65-F5344CB8AC3E}">
        <p14:creationId xmlns:p14="http://schemas.microsoft.com/office/powerpoint/2010/main" val="2361544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Book Hall at Carolina </a:t>
            </a:r>
            <a:r>
              <a:rPr lang="sv-SE" dirty="0" err="1"/>
              <a:t>Rediviva</a:t>
            </a:r>
            <a:r>
              <a:rPr lang="sv-SE" dirty="0"/>
              <a:t> – the University </a:t>
            </a:r>
            <a:r>
              <a:rPr lang="sv-SE" dirty="0" err="1"/>
              <a:t>Library</a:t>
            </a:r>
            <a:r>
              <a:rPr lang="sv-SE"/>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27</a:t>
            </a:fld>
            <a:endParaRPr lang="sv-SE"/>
          </a:p>
        </p:txBody>
      </p:sp>
    </p:spTree>
    <p:extLst>
      <p:ext uri="{BB962C8B-B14F-4D97-AF65-F5344CB8AC3E}">
        <p14:creationId xmlns:p14="http://schemas.microsoft.com/office/powerpoint/2010/main" val="3060728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art </a:t>
            </a:r>
            <a:r>
              <a:rPr lang="sv-SE" dirty="0" err="1"/>
              <a:t>exhibition</a:t>
            </a:r>
            <a:r>
              <a:rPr lang="sv-SE" dirty="0"/>
              <a:t> at Gustavianum, Uppsala University Museum.</a:t>
            </a:r>
          </a:p>
        </p:txBody>
      </p:sp>
      <p:sp>
        <p:nvSpPr>
          <p:cNvPr id="4" name="Platshållare för bildnummer 3"/>
          <p:cNvSpPr>
            <a:spLocks noGrp="1"/>
          </p:cNvSpPr>
          <p:nvPr>
            <p:ph type="sldNum" sz="quarter" idx="5"/>
          </p:nvPr>
        </p:nvSpPr>
        <p:spPr/>
        <p:txBody>
          <a:bodyPr/>
          <a:lstStyle/>
          <a:p>
            <a:fld id="{FAD31592-3C66-914C-8F2B-350F777116DA}" type="slidenum">
              <a:rPr lang="sv-SE" smtClean="0"/>
              <a:t>28</a:t>
            </a:fld>
            <a:endParaRPr lang="sv-SE"/>
          </a:p>
        </p:txBody>
      </p:sp>
    </p:spTree>
    <p:extLst>
      <p:ext uri="{BB962C8B-B14F-4D97-AF65-F5344CB8AC3E}">
        <p14:creationId xmlns:p14="http://schemas.microsoft.com/office/powerpoint/2010/main" val="4136072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a:t>
            </a:r>
            <a:r>
              <a:rPr lang="sv-SE" dirty="0" err="1"/>
              <a:t>magnificently</a:t>
            </a:r>
            <a:r>
              <a:rPr lang="sv-SE" dirty="0"/>
              <a:t> </a:t>
            </a:r>
            <a:r>
              <a:rPr lang="sv-SE" dirty="0" err="1"/>
              <a:t>decorated</a:t>
            </a:r>
            <a:r>
              <a:rPr lang="sv-SE" dirty="0"/>
              <a:t> </a:t>
            </a:r>
            <a:r>
              <a:rPr lang="sv-SE" dirty="0" err="1"/>
              <a:t>ceiling</a:t>
            </a:r>
            <a:r>
              <a:rPr lang="sv-SE" dirty="0"/>
              <a:t> </a:t>
            </a:r>
            <a:r>
              <a:rPr lang="sv-SE" dirty="0" err="1"/>
              <a:t>of</a:t>
            </a:r>
            <a:r>
              <a:rPr lang="sv-SE" dirty="0"/>
              <a:t> the Grand Auditorium.</a:t>
            </a:r>
          </a:p>
        </p:txBody>
      </p:sp>
      <p:sp>
        <p:nvSpPr>
          <p:cNvPr id="4" name="Platshållare för bildnummer 3"/>
          <p:cNvSpPr>
            <a:spLocks noGrp="1"/>
          </p:cNvSpPr>
          <p:nvPr>
            <p:ph type="sldNum" sz="quarter" idx="5"/>
          </p:nvPr>
        </p:nvSpPr>
        <p:spPr/>
        <p:txBody>
          <a:bodyPr/>
          <a:lstStyle/>
          <a:p>
            <a:fld id="{FAD31592-3C66-914C-8F2B-350F777116DA}" type="slidenum">
              <a:rPr lang="sv-SE" smtClean="0"/>
              <a:t>29</a:t>
            </a:fld>
            <a:endParaRPr lang="sv-SE"/>
          </a:p>
        </p:txBody>
      </p:sp>
    </p:spTree>
    <p:extLst>
      <p:ext uri="{BB962C8B-B14F-4D97-AF65-F5344CB8AC3E}">
        <p14:creationId xmlns:p14="http://schemas.microsoft.com/office/powerpoint/2010/main" val="2742081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a:t>
            </a:r>
            <a:r>
              <a:rPr lang="sv-SE" dirty="0" err="1"/>
              <a:t>Orangery</a:t>
            </a:r>
            <a:r>
              <a:rPr lang="sv-SE" dirty="0"/>
              <a:t> </a:t>
            </a:r>
            <a:r>
              <a:rPr lang="sv-SE" dirty="0" err="1"/>
              <a:t>of</a:t>
            </a:r>
            <a:r>
              <a:rPr lang="sv-SE" dirty="0"/>
              <a:t> the </a:t>
            </a:r>
            <a:r>
              <a:rPr lang="sv-SE" dirty="0" err="1"/>
              <a:t>Botanical</a:t>
            </a:r>
            <a:r>
              <a:rPr lang="sv-SE" dirty="0"/>
              <a:t> Gardens.</a:t>
            </a:r>
          </a:p>
        </p:txBody>
      </p:sp>
      <p:sp>
        <p:nvSpPr>
          <p:cNvPr id="4" name="Platshållare för bildnummer 3"/>
          <p:cNvSpPr>
            <a:spLocks noGrp="1"/>
          </p:cNvSpPr>
          <p:nvPr>
            <p:ph type="sldNum" sz="quarter" idx="5"/>
          </p:nvPr>
        </p:nvSpPr>
        <p:spPr/>
        <p:txBody>
          <a:bodyPr/>
          <a:lstStyle/>
          <a:p>
            <a:fld id="{FAD31592-3C66-914C-8F2B-350F777116DA}" type="slidenum">
              <a:rPr lang="sv-SE" smtClean="0"/>
              <a:t>30</a:t>
            </a:fld>
            <a:endParaRPr lang="sv-SE"/>
          </a:p>
        </p:txBody>
      </p:sp>
    </p:spTree>
    <p:extLst>
      <p:ext uri="{BB962C8B-B14F-4D97-AF65-F5344CB8AC3E}">
        <p14:creationId xmlns:p14="http://schemas.microsoft.com/office/powerpoint/2010/main" val="176291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a:t>
            </a:r>
            <a:r>
              <a:rPr lang="sv-SE" dirty="0" err="1"/>
              <a:t>Humanities</a:t>
            </a:r>
            <a:r>
              <a:rPr lang="sv-SE" dirty="0"/>
              <a:t> Theatre.</a:t>
            </a:r>
          </a:p>
        </p:txBody>
      </p:sp>
      <p:sp>
        <p:nvSpPr>
          <p:cNvPr id="4" name="Platshållare för bildnummer 3"/>
          <p:cNvSpPr>
            <a:spLocks noGrp="1"/>
          </p:cNvSpPr>
          <p:nvPr>
            <p:ph type="sldNum" sz="quarter" idx="5"/>
          </p:nvPr>
        </p:nvSpPr>
        <p:spPr/>
        <p:txBody>
          <a:bodyPr/>
          <a:lstStyle/>
          <a:p>
            <a:fld id="{FAD31592-3C66-914C-8F2B-350F777116DA}" type="slidenum">
              <a:rPr lang="sv-SE" smtClean="0"/>
              <a:t>31</a:t>
            </a:fld>
            <a:endParaRPr lang="sv-SE"/>
          </a:p>
        </p:txBody>
      </p:sp>
    </p:spTree>
    <p:extLst>
      <p:ext uri="{BB962C8B-B14F-4D97-AF65-F5344CB8AC3E}">
        <p14:creationId xmlns:p14="http://schemas.microsoft.com/office/powerpoint/2010/main" val="932039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 </a:t>
            </a:r>
            <a:r>
              <a:rPr lang="sv-SE" dirty="0" err="1"/>
              <a:t>Focault</a:t>
            </a:r>
            <a:r>
              <a:rPr lang="sv-SE" dirty="0"/>
              <a:t> </a:t>
            </a:r>
            <a:r>
              <a:rPr lang="sv-SE" dirty="0" err="1"/>
              <a:t>pendulum</a:t>
            </a:r>
            <a:r>
              <a:rPr lang="sv-SE" dirty="0"/>
              <a:t> in the </a:t>
            </a:r>
            <a:r>
              <a:rPr lang="sv-SE" dirty="0" err="1"/>
              <a:t>entrance</a:t>
            </a:r>
            <a:r>
              <a:rPr lang="sv-SE" dirty="0"/>
              <a:t> hall </a:t>
            </a:r>
            <a:r>
              <a:rPr lang="sv-SE" dirty="0" err="1"/>
              <a:t>of</a:t>
            </a:r>
            <a:r>
              <a:rPr lang="sv-SE" dirty="0"/>
              <a:t> the Ångström </a:t>
            </a:r>
            <a:r>
              <a:rPr lang="sv-SE" dirty="0" err="1"/>
              <a:t>Laboratory</a:t>
            </a:r>
            <a:r>
              <a:rPr lang="sv-SE" dirty="0"/>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32</a:t>
            </a:fld>
            <a:endParaRPr lang="sv-SE"/>
          </a:p>
        </p:txBody>
      </p:sp>
    </p:spTree>
    <p:extLst>
      <p:ext uri="{BB962C8B-B14F-4D97-AF65-F5344CB8AC3E}">
        <p14:creationId xmlns:p14="http://schemas.microsoft.com/office/powerpoint/2010/main" val="2893203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Among</a:t>
            </a:r>
            <a:r>
              <a:rPr lang="sv-SE" dirty="0"/>
              <a:t> the </a:t>
            </a:r>
            <a:r>
              <a:rPr lang="sv-SE" dirty="0" err="1"/>
              <a:t>University’s</a:t>
            </a:r>
            <a:r>
              <a:rPr lang="sv-SE" dirty="0"/>
              <a:t> alumni </a:t>
            </a:r>
            <a:r>
              <a:rPr lang="sv-SE" dirty="0" err="1"/>
              <a:t>there</a:t>
            </a:r>
            <a:r>
              <a:rPr lang="sv-SE" dirty="0"/>
              <a:t> </a:t>
            </a:r>
            <a:r>
              <a:rPr lang="sv-SE" dirty="0" err="1"/>
              <a:t>are</a:t>
            </a:r>
            <a:r>
              <a:rPr lang="sv-SE" dirty="0"/>
              <a:t> no </a:t>
            </a:r>
            <a:r>
              <a:rPr lang="sv-SE" dirty="0" err="1"/>
              <a:t>fewer</a:t>
            </a:r>
            <a:r>
              <a:rPr lang="sv-SE" dirty="0"/>
              <a:t> </a:t>
            </a:r>
            <a:r>
              <a:rPr lang="sv-SE" dirty="0" err="1"/>
              <a:t>than</a:t>
            </a:r>
            <a:r>
              <a:rPr lang="sv-SE" dirty="0"/>
              <a:t> 16 Nobel Prize </a:t>
            </a:r>
            <a:r>
              <a:rPr lang="sv-SE" dirty="0" err="1"/>
              <a:t>laureates</a:t>
            </a:r>
            <a:r>
              <a:rPr lang="sv-SE" dirty="0"/>
              <a:t>, </a:t>
            </a:r>
            <a:r>
              <a:rPr lang="sv-SE" dirty="0" err="1"/>
              <a:t>of</a:t>
            </a:r>
            <a:r>
              <a:rPr lang="sv-SE" dirty="0"/>
              <a:t> </a:t>
            </a:r>
            <a:r>
              <a:rPr lang="sv-SE" dirty="0" err="1"/>
              <a:t>which</a:t>
            </a:r>
            <a:r>
              <a:rPr lang="sv-SE" dirty="0"/>
              <a:t> the </a:t>
            </a:r>
            <a:r>
              <a:rPr lang="sv-SE" dirty="0" err="1"/>
              <a:t>following</a:t>
            </a:r>
            <a:r>
              <a:rPr lang="sv-SE" dirty="0"/>
              <a:t> 8 </a:t>
            </a:r>
            <a:r>
              <a:rPr lang="sv-SE" dirty="0" err="1"/>
              <a:t>received</a:t>
            </a:r>
            <a:r>
              <a:rPr lang="sv-SE" dirty="0"/>
              <a:t> </a:t>
            </a:r>
            <a:r>
              <a:rPr lang="sv-SE" dirty="0" err="1"/>
              <a:t>their</a:t>
            </a:r>
            <a:r>
              <a:rPr lang="sv-SE" dirty="0"/>
              <a:t> </a:t>
            </a:r>
            <a:r>
              <a:rPr lang="sv-SE" dirty="0" err="1"/>
              <a:t>prizes</a:t>
            </a:r>
            <a:r>
              <a:rPr lang="sv-SE" dirty="0"/>
              <a:t> for </a:t>
            </a:r>
            <a:r>
              <a:rPr lang="sv-SE" dirty="0" err="1"/>
              <a:t>discoveries</a:t>
            </a:r>
            <a:r>
              <a:rPr lang="sv-SE" dirty="0"/>
              <a:t> </a:t>
            </a:r>
            <a:r>
              <a:rPr lang="sv-SE" dirty="0" err="1"/>
              <a:t>made</a:t>
            </a:r>
            <a:r>
              <a:rPr lang="sv-SE" dirty="0"/>
              <a:t> </a:t>
            </a:r>
            <a:r>
              <a:rPr lang="sv-SE" dirty="0" err="1"/>
              <a:t>during</a:t>
            </a:r>
            <a:r>
              <a:rPr lang="sv-SE" dirty="0"/>
              <a:t> </a:t>
            </a:r>
            <a:r>
              <a:rPr lang="sv-SE" dirty="0" err="1"/>
              <a:t>their</a:t>
            </a:r>
            <a:r>
              <a:rPr lang="sv-SE" dirty="0"/>
              <a:t> </a:t>
            </a:r>
            <a:r>
              <a:rPr lang="sv-SE" dirty="0" err="1"/>
              <a:t>time</a:t>
            </a:r>
            <a:r>
              <a:rPr lang="sv-SE" dirty="0"/>
              <a:t> at Uppsala University.</a:t>
            </a:r>
          </a:p>
          <a:p>
            <a:endParaRPr lang="sv-SE" dirty="0"/>
          </a:p>
          <a:p>
            <a:r>
              <a:rPr lang="sv-SE" dirty="0"/>
              <a:t>It has long </a:t>
            </a:r>
            <a:r>
              <a:rPr lang="sv-SE" dirty="0" err="1"/>
              <a:t>been</a:t>
            </a:r>
            <a:r>
              <a:rPr lang="sv-SE" dirty="0"/>
              <a:t> the tradition for the </a:t>
            </a:r>
            <a:r>
              <a:rPr lang="sv-SE" dirty="0" err="1"/>
              <a:t>newly</a:t>
            </a:r>
            <a:r>
              <a:rPr lang="sv-SE" dirty="0"/>
              <a:t> </a:t>
            </a:r>
            <a:r>
              <a:rPr lang="sv-SE" dirty="0" err="1"/>
              <a:t>awarded</a:t>
            </a:r>
            <a:r>
              <a:rPr lang="sv-SE" dirty="0"/>
              <a:t> Nobel </a:t>
            </a:r>
            <a:r>
              <a:rPr lang="sv-SE" dirty="0" err="1"/>
              <a:t>Laureates</a:t>
            </a:r>
            <a:r>
              <a:rPr lang="sv-SE" dirty="0"/>
              <a:t> to be </a:t>
            </a:r>
            <a:r>
              <a:rPr lang="sv-SE" dirty="0" err="1"/>
              <a:t>invited</a:t>
            </a:r>
            <a:r>
              <a:rPr lang="sv-SE" dirty="0"/>
              <a:t> to Uppsala University </a:t>
            </a:r>
            <a:r>
              <a:rPr lang="sv-SE" dirty="0" err="1"/>
              <a:t>each</a:t>
            </a:r>
            <a:r>
              <a:rPr lang="sv-SE" dirty="0"/>
              <a:t> </a:t>
            </a:r>
            <a:r>
              <a:rPr lang="sv-SE" dirty="0" err="1"/>
              <a:t>year</a:t>
            </a:r>
            <a:r>
              <a:rPr lang="sv-SE"/>
              <a:t> in </a:t>
            </a:r>
            <a:r>
              <a:rPr lang="sv-SE" dirty="0" err="1"/>
              <a:t>connection</a:t>
            </a:r>
            <a:r>
              <a:rPr lang="sv-SE" dirty="0"/>
              <a:t> </a:t>
            </a:r>
            <a:r>
              <a:rPr lang="sv-SE" dirty="0" err="1"/>
              <a:t>with</a:t>
            </a:r>
            <a:r>
              <a:rPr lang="sv-SE" dirty="0"/>
              <a:t> the Nobel </a:t>
            </a:r>
            <a:r>
              <a:rPr lang="sv-SE" dirty="0" err="1"/>
              <a:t>banquet</a:t>
            </a:r>
            <a:r>
              <a:rPr lang="sv-SE" dirty="0"/>
              <a:t> in december.</a:t>
            </a:r>
          </a:p>
          <a:p>
            <a:r>
              <a:rPr lang="sv-SE" dirty="0"/>
              <a:t>The visit </a:t>
            </a:r>
            <a:r>
              <a:rPr lang="sv-SE" dirty="0" err="1"/>
              <a:t>programme</a:t>
            </a:r>
            <a:r>
              <a:rPr lang="sv-SE" dirty="0"/>
              <a:t> </a:t>
            </a:r>
            <a:r>
              <a:rPr lang="sv-SE" dirty="0" err="1"/>
              <a:t>includes</a:t>
            </a:r>
            <a:r>
              <a:rPr lang="sv-SE" dirty="0"/>
              <a:t> a reception </a:t>
            </a:r>
            <a:r>
              <a:rPr lang="sv-SE" dirty="0" err="1"/>
              <a:t>with</a:t>
            </a:r>
            <a:r>
              <a:rPr lang="sv-SE" dirty="0"/>
              <a:t> the Vice-Chancellor and lunch at Uppsala Castle, as </a:t>
            </a:r>
            <a:r>
              <a:rPr lang="sv-SE" dirty="0" err="1"/>
              <a:t>well</a:t>
            </a:r>
            <a:r>
              <a:rPr lang="sv-SE" dirty="0"/>
              <a:t> as </a:t>
            </a:r>
            <a:r>
              <a:rPr lang="sv-SE" dirty="0" err="1"/>
              <a:t>appreciated</a:t>
            </a:r>
            <a:r>
              <a:rPr lang="sv-SE" dirty="0"/>
              <a:t> and </a:t>
            </a:r>
            <a:r>
              <a:rPr lang="sv-SE" dirty="0" err="1"/>
              <a:t>highly</a:t>
            </a:r>
            <a:r>
              <a:rPr lang="sv-SE" dirty="0"/>
              <a:t> </a:t>
            </a:r>
            <a:r>
              <a:rPr lang="sv-SE" dirty="0" err="1"/>
              <a:t>popular</a:t>
            </a:r>
            <a:r>
              <a:rPr lang="sv-SE" dirty="0"/>
              <a:t> public </a:t>
            </a:r>
            <a:r>
              <a:rPr lang="sv-SE" dirty="0" err="1"/>
              <a:t>lectures</a:t>
            </a:r>
            <a:r>
              <a:rPr lang="sv-SE" dirty="0"/>
              <a:t> by the </a:t>
            </a:r>
            <a:r>
              <a:rPr lang="sv-SE" dirty="0" err="1"/>
              <a:t>visiting</a:t>
            </a:r>
            <a:r>
              <a:rPr lang="sv-SE" dirty="0"/>
              <a:t> Nobel </a:t>
            </a:r>
            <a:r>
              <a:rPr lang="sv-SE" dirty="0" err="1"/>
              <a:t>Laureates</a:t>
            </a:r>
            <a:r>
              <a:rPr lang="sv-SE" dirty="0"/>
              <a:t>.</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33</a:t>
            </a:fld>
            <a:endParaRPr lang="sv-SE"/>
          </a:p>
        </p:txBody>
      </p:sp>
    </p:spTree>
    <p:extLst>
      <p:ext uri="{BB962C8B-B14F-4D97-AF65-F5344CB8AC3E}">
        <p14:creationId xmlns:p14="http://schemas.microsoft.com/office/powerpoint/2010/main" val="2237345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en-US" dirty="0"/>
              <a:t>Olof Rudbeck discovered the body’s lymphatic system, which has been described as the first scientific discovery made by a Swede.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Anders Celsius is best known for defining a new temperature scale that was more accurate than previous scales. He commissioned the construction of Uppsala’s first astronomical observatory and calculated that there must be a connection between the Northern Lights and the Earth’s magnetic field.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Carl von Linné classified animals, plants and minerals and established the modern scientific naming system for species using two-part Latin names.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Betty Pettersson was Uppsala University’s – and Sweden’s – first female student. After graduating, she went on to become Sweden’s first female teacher at a state school.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Ellen Fries was a pioneer in Swedish women’s history research and became the first woman to be awarded a doctorate at a Nordic university.</a:t>
            </a:r>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34</a:t>
            </a:fld>
            <a:endParaRPr lang="sv-SE"/>
          </a:p>
        </p:txBody>
      </p:sp>
    </p:spTree>
    <p:extLst>
      <p:ext uri="{BB962C8B-B14F-4D97-AF65-F5344CB8AC3E}">
        <p14:creationId xmlns:p14="http://schemas.microsoft.com/office/powerpoint/2010/main" val="2879650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rPr lang="sv-SE"/>
              <a:t>35</a:t>
            </a:fld>
            <a:endParaRPr lang="sv-SE"/>
          </a:p>
        </p:txBody>
      </p:sp>
    </p:spTree>
    <p:extLst>
      <p:ext uri="{BB962C8B-B14F-4D97-AF65-F5344CB8AC3E}">
        <p14:creationId xmlns:p14="http://schemas.microsoft.com/office/powerpoint/2010/main" val="2387898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en-GB" noProof="0"/>
              <a:t>Presentation title</a:t>
            </a:r>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 here</a:t>
            </a:r>
          </a:p>
        </p:txBody>
      </p:sp>
      <p:pic>
        <p:nvPicPr>
          <p:cNvPr id="2" name="Bildobjekt 1">
            <a:extLst>
              <a:ext uri="{FF2B5EF4-FFF2-40B4-BE49-F238E27FC236}">
                <a16:creationId xmlns:a16="http://schemas.microsoft.com/office/drawing/2014/main" id="{381138EE-6B2D-A9A1-ABEF-582C8A86199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23459167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63441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12190791"/>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mage ">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7590832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9134894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en-GB" noProof="0"/>
              <a:t>Klicka här för att ändra format på bakgrundstexten</a:t>
            </a:r>
          </a:p>
        </p:txBody>
      </p:sp>
    </p:spTree>
    <p:extLst>
      <p:ext uri="{BB962C8B-B14F-4D97-AF65-F5344CB8AC3E}">
        <p14:creationId xmlns:p14="http://schemas.microsoft.com/office/powerpoint/2010/main" val="266373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en-GB" noProof="0"/>
              <a:t>Klicka på ikonen för att lägga till en bild</a:t>
            </a:r>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727522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en-GB" noProof="0"/>
              <a:t>Klicka på ikonen för att lägga till en bild</a:t>
            </a:r>
          </a:p>
        </p:txBody>
      </p:sp>
    </p:spTree>
    <p:extLst>
      <p:ext uri="{BB962C8B-B14F-4D97-AF65-F5344CB8AC3E}">
        <p14:creationId xmlns:p14="http://schemas.microsoft.com/office/powerpoint/2010/main" val="2131801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en-GB" noProof="0"/>
              <a:t>Klicka på ikonen för att lägga till en bild</a:t>
            </a:r>
          </a:p>
        </p:txBody>
      </p:sp>
    </p:spTree>
    <p:extLst>
      <p:ext uri="{BB962C8B-B14F-4D97-AF65-F5344CB8AC3E}">
        <p14:creationId xmlns:p14="http://schemas.microsoft.com/office/powerpoint/2010/main" val="988021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en-GB" noProof="0"/>
              <a:t>Klicka på ikonen för att lägga till en bild</a:t>
            </a:r>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292568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BEAE4BB-8616-AD66-D017-A34248E737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1215728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ow to use this template">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DAE2EB3-3900-9D59-7771-9C3EC97350B2}"/>
              </a:ext>
            </a:extLst>
          </p:cNvPr>
          <p:cNvSpPr txBox="1"/>
          <p:nvPr userDrawn="1"/>
        </p:nvSpPr>
        <p:spPr>
          <a:xfrm>
            <a:off x="957359" y="821623"/>
            <a:ext cx="7970120" cy="584775"/>
          </a:xfrm>
          <a:prstGeom prst="rect">
            <a:avLst/>
          </a:prstGeom>
          <a:noFill/>
        </p:spPr>
        <p:txBody>
          <a:bodyPr wrap="square" rtlCol="0">
            <a:spAutoFit/>
          </a:bodyPr>
          <a:lstStyle/>
          <a:p>
            <a:r>
              <a:rPr lang="en-GB" sz="3200">
                <a:latin typeface="Work Sans" pitchFamily="2" charset="77"/>
              </a:rPr>
              <a:t>How to use this template</a:t>
            </a:r>
          </a:p>
        </p:txBody>
      </p:sp>
      <p:pic>
        <p:nvPicPr>
          <p:cNvPr id="3" name="Picture 4" descr="Microsoft PowerPoint 365 Overview and Supported File Types">
            <a:extLst>
              <a:ext uri="{FF2B5EF4-FFF2-40B4-BE49-F238E27FC236}">
                <a16:creationId xmlns:a16="http://schemas.microsoft.com/office/drawing/2014/main" id="{2A0C3141-5775-A794-13A3-09C9ACA8A270}"/>
              </a:ext>
            </a:extLst>
          </p:cNvPr>
          <p:cNvPicPr>
            <a:picLocks noChangeAspect="1" noChangeArrowheads="1"/>
          </p:cNvPicPr>
          <p:nvPr userDrawn="1"/>
        </p:nvPicPr>
        <p:blipFill rotWithShape="1">
          <a:blip r:embed="rId2">
            <a:extLst>
              <a:ext uri="{28A0092B-C50C-407E-A947-70E740481C1C}">
                <a14:useLocalDpi xmlns:a14="http://schemas.microsoft.com/office/drawing/2010/main"/>
              </a:ext>
            </a:extLst>
          </a:blip>
          <a:srcRect/>
          <a:stretch/>
        </p:blipFill>
        <p:spPr bwMode="auto">
          <a:xfrm>
            <a:off x="679036" y="2183739"/>
            <a:ext cx="208587" cy="334335"/>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F2C6A65D-493B-21AD-37E4-9579FDCB39A7}"/>
              </a:ext>
            </a:extLst>
          </p:cNvPr>
          <p:cNvSpPr txBox="1"/>
          <p:nvPr userDrawn="1"/>
        </p:nvSpPr>
        <p:spPr>
          <a:xfrm>
            <a:off x="947738" y="2141961"/>
            <a:ext cx="1866068" cy="2046714"/>
          </a:xfrm>
          <a:prstGeom prst="rect">
            <a:avLst/>
          </a:prstGeom>
          <a:noFill/>
        </p:spPr>
        <p:txBody>
          <a:bodyPr wrap="square" rtlCol="0">
            <a:spAutoFit/>
          </a:bodyPr>
          <a:lstStyle/>
          <a:p>
            <a:r>
              <a:rPr lang="en-GB" sz="1200" dirty="0">
                <a:latin typeface="Work Sans" pitchFamily="2" charset="77"/>
              </a:rPr>
              <a:t>Slide templates</a:t>
            </a:r>
          </a:p>
          <a:p>
            <a:pPr>
              <a:spcBef>
                <a:spcPts val="600"/>
              </a:spcBef>
            </a:pPr>
            <a:r>
              <a:rPr lang="en-GB" sz="900" dirty="0">
                <a:latin typeface="Work Sans" pitchFamily="2" charset="77"/>
              </a:rPr>
              <a:t>Click on NEW slide to see the templates various temple slide. Choose one to suit your content. </a:t>
            </a:r>
          </a:p>
          <a:p>
            <a:pPr>
              <a:spcBef>
                <a:spcPts val="600"/>
              </a:spcBef>
            </a:pPr>
            <a:r>
              <a:rPr lang="en-GB" sz="900" dirty="0">
                <a:latin typeface="Work Sans" pitchFamily="2" charset="77"/>
              </a:rPr>
              <a:t>There are three template themes:</a:t>
            </a:r>
          </a:p>
          <a:p>
            <a:pPr>
              <a:spcBef>
                <a:spcPts val="600"/>
              </a:spcBef>
            </a:pPr>
            <a:r>
              <a:rPr lang="en-GB" sz="900" dirty="0">
                <a:latin typeface="Work Sans" pitchFamily="2" charset="77"/>
              </a:rPr>
              <a:t>UU theme WHITE</a:t>
            </a:r>
          </a:p>
          <a:p>
            <a:pPr>
              <a:spcBef>
                <a:spcPts val="600"/>
              </a:spcBef>
            </a:pPr>
            <a:r>
              <a:rPr lang="en-GB" sz="900" dirty="0">
                <a:latin typeface="Work Sans" pitchFamily="2" charset="77"/>
              </a:rPr>
              <a:t>UU theme LIGHT GREY</a:t>
            </a:r>
          </a:p>
          <a:p>
            <a:pPr>
              <a:spcBef>
                <a:spcPts val="600"/>
              </a:spcBef>
            </a:pPr>
            <a:r>
              <a:rPr lang="en-GB" sz="900" dirty="0">
                <a:latin typeface="Work Sans" pitchFamily="2" charset="77"/>
              </a:rPr>
              <a:t>UU theme DARK GREY (NB: for the Humanities Theatre)</a:t>
            </a:r>
          </a:p>
        </p:txBody>
      </p:sp>
      <p:pic>
        <p:nvPicPr>
          <p:cNvPr id="17" name="Picture 4" descr="Microsoft PowerPoint 365 Overview and Supported File Types">
            <a:extLst>
              <a:ext uri="{FF2B5EF4-FFF2-40B4-BE49-F238E27FC236}">
                <a16:creationId xmlns:a16="http://schemas.microsoft.com/office/drawing/2014/main" id="{A42AB348-1FFC-CCA3-63A3-FE4636C8E9A4}"/>
              </a:ext>
            </a:extLst>
          </p:cNvPr>
          <p:cNvPicPr>
            <a:picLocks noChangeAspect="1" noChangeArrowheads="1"/>
          </p:cNvPicPr>
          <p:nvPr userDrawn="1"/>
        </p:nvPicPr>
        <p:blipFill rotWithShape="1">
          <a:blip r:embed="rId3">
            <a:extLst>
              <a:ext uri="{28A0092B-C50C-407E-A947-70E740481C1C}">
                <a14:useLocalDpi xmlns:a14="http://schemas.microsoft.com/office/drawing/2010/main"/>
              </a:ext>
            </a:extLst>
          </a:blip>
          <a:srcRect/>
          <a:stretch/>
        </p:blipFill>
        <p:spPr bwMode="auto">
          <a:xfrm>
            <a:off x="629229" y="4367367"/>
            <a:ext cx="328130" cy="105310"/>
          </a:xfrm>
          <a:prstGeom prst="rect">
            <a:avLst/>
          </a:prstGeom>
          <a:noFill/>
          <a:extLst>
            <a:ext uri="{909E8E84-426E-40DD-AFC4-6F175D3DCCD1}">
              <a14:hiddenFill xmlns:a14="http://schemas.microsoft.com/office/drawing/2010/main">
                <a:solidFill>
                  <a:srgbClr val="FFFFFF"/>
                </a:solidFill>
              </a14:hiddenFill>
            </a:ext>
          </a:extLst>
        </p:spPr>
      </p:pic>
      <p:sp>
        <p:nvSpPr>
          <p:cNvPr id="18" name="textruta 17">
            <a:extLst>
              <a:ext uri="{FF2B5EF4-FFF2-40B4-BE49-F238E27FC236}">
                <a16:creationId xmlns:a16="http://schemas.microsoft.com/office/drawing/2014/main" id="{0179A2C7-C4FE-F328-1F78-2C56A0153D6E}"/>
              </a:ext>
            </a:extLst>
          </p:cNvPr>
          <p:cNvSpPr txBox="1"/>
          <p:nvPr userDrawn="1"/>
        </p:nvSpPr>
        <p:spPr>
          <a:xfrm>
            <a:off x="947738" y="4272847"/>
            <a:ext cx="1866068" cy="907941"/>
          </a:xfrm>
          <a:prstGeom prst="rect">
            <a:avLst/>
          </a:prstGeom>
          <a:noFill/>
        </p:spPr>
        <p:txBody>
          <a:bodyPr wrap="square" rtlCol="0">
            <a:spAutoFit/>
          </a:bodyPr>
          <a:lstStyle/>
          <a:p>
            <a:r>
              <a:rPr lang="en-GB" sz="1200" dirty="0">
                <a:latin typeface="Work Sans" pitchFamily="2" charset="77"/>
              </a:rPr>
              <a:t>Layout</a:t>
            </a:r>
          </a:p>
          <a:p>
            <a:pPr>
              <a:spcBef>
                <a:spcPts val="600"/>
              </a:spcBef>
            </a:pPr>
            <a:r>
              <a:rPr lang="en-GB" sz="900" noProof="0" dirty="0">
                <a:latin typeface="Work Sans" pitchFamily="2" charset="77"/>
              </a:rPr>
              <a:t>If you’d like to change slide template on an existing slide, click on Layout and select a new template. </a:t>
            </a:r>
            <a:endParaRPr lang="en-GB" sz="900" dirty="0">
              <a:latin typeface="Work Sans" pitchFamily="2" charset="77"/>
            </a:endParaRPr>
          </a:p>
        </p:txBody>
      </p:sp>
      <p:sp>
        <p:nvSpPr>
          <p:cNvPr id="19" name="textruta 18">
            <a:extLst>
              <a:ext uri="{FF2B5EF4-FFF2-40B4-BE49-F238E27FC236}">
                <a16:creationId xmlns:a16="http://schemas.microsoft.com/office/drawing/2014/main" id="{B7B039E4-CF71-7881-D92C-D9A03F6D5451}"/>
              </a:ext>
            </a:extLst>
          </p:cNvPr>
          <p:cNvSpPr txBox="1"/>
          <p:nvPr userDrawn="1"/>
        </p:nvSpPr>
        <p:spPr>
          <a:xfrm>
            <a:off x="947738" y="5275990"/>
            <a:ext cx="1866068" cy="769441"/>
          </a:xfrm>
          <a:prstGeom prst="rect">
            <a:avLst/>
          </a:prstGeom>
          <a:noFill/>
        </p:spPr>
        <p:txBody>
          <a:bodyPr wrap="square" rtlCol="0">
            <a:spAutoFit/>
          </a:bodyPr>
          <a:lstStyle/>
          <a:p>
            <a:r>
              <a:rPr lang="en-GB" sz="1200" dirty="0">
                <a:latin typeface="Work Sans" pitchFamily="2" charset="77"/>
              </a:rPr>
              <a:t>Reset</a:t>
            </a:r>
          </a:p>
          <a:p>
            <a:pPr>
              <a:spcBef>
                <a:spcPts val="600"/>
              </a:spcBef>
              <a:spcAft>
                <a:spcPts val="600"/>
              </a:spcAft>
            </a:pPr>
            <a:r>
              <a:rPr lang="en-GB" sz="900" noProof="0" dirty="0">
                <a:latin typeface="Work Sans" pitchFamily="2" charset="77"/>
              </a:rPr>
              <a:t>Reset a slide to the slide templates design by </a:t>
            </a:r>
            <a:br>
              <a:rPr lang="en-GB" sz="900" noProof="0" dirty="0">
                <a:latin typeface="Work Sans" pitchFamily="2" charset="77"/>
              </a:rPr>
            </a:br>
            <a:r>
              <a:rPr lang="en-GB" sz="900" noProof="0" dirty="0">
                <a:latin typeface="Work Sans" pitchFamily="2" charset="77"/>
              </a:rPr>
              <a:t>clicking on </a:t>
            </a:r>
            <a:r>
              <a:rPr lang="en-GB" sz="900" i="1" noProof="0" dirty="0">
                <a:latin typeface="Work Sans" pitchFamily="2" charset="77"/>
              </a:rPr>
              <a:t>Reset</a:t>
            </a:r>
            <a:r>
              <a:rPr lang="en-GB" sz="900" noProof="0" dirty="0">
                <a:latin typeface="Work Sans" pitchFamily="2" charset="77"/>
              </a:rPr>
              <a:t>. </a:t>
            </a:r>
          </a:p>
        </p:txBody>
      </p:sp>
      <p:pic>
        <p:nvPicPr>
          <p:cNvPr id="20" name="Picture 4" descr="Microsoft PowerPoint 365 Overview and Supported File Types">
            <a:extLst>
              <a:ext uri="{FF2B5EF4-FFF2-40B4-BE49-F238E27FC236}">
                <a16:creationId xmlns:a16="http://schemas.microsoft.com/office/drawing/2014/main" id="{984EEA7D-F549-243A-CFD5-53EE2678CFC5}"/>
              </a:ext>
            </a:extLst>
          </p:cNvPr>
          <p:cNvPicPr>
            <a:picLocks noChangeAspect="1" noChangeArrowheads="1"/>
          </p:cNvPicPr>
          <p:nvPr userDrawn="1"/>
        </p:nvPicPr>
        <p:blipFill rotWithShape="1">
          <a:blip r:embed="rId4">
            <a:extLst>
              <a:ext uri="{28A0092B-C50C-407E-A947-70E740481C1C}">
                <a14:useLocalDpi xmlns:a14="http://schemas.microsoft.com/office/drawing/2010/main"/>
              </a:ext>
            </a:extLst>
          </a:blip>
          <a:srcRect/>
          <a:stretch/>
        </p:blipFill>
        <p:spPr bwMode="auto">
          <a:xfrm>
            <a:off x="655179" y="5371927"/>
            <a:ext cx="256300" cy="1053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eader and Footer on slides - Microsoft PowerPoint 365">
            <a:extLst>
              <a:ext uri="{FF2B5EF4-FFF2-40B4-BE49-F238E27FC236}">
                <a16:creationId xmlns:a16="http://schemas.microsoft.com/office/drawing/2014/main" id="{B8BE0A4D-034F-0188-DB8B-3B172D7B9D1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285019" y="4077220"/>
            <a:ext cx="1493231" cy="1103568"/>
          </a:xfrm>
          <a:prstGeom prst="rect">
            <a:avLst/>
          </a:prstGeom>
          <a:noFill/>
          <a:extLst>
            <a:ext uri="{909E8E84-426E-40DD-AFC4-6F175D3DCCD1}">
              <a14:hiddenFill xmlns:a14="http://schemas.microsoft.com/office/drawing/2010/main">
                <a:solidFill>
                  <a:srgbClr val="FFFFFF"/>
                </a:solidFill>
              </a14:hiddenFill>
            </a:ext>
          </a:extLst>
        </p:spPr>
      </p:pic>
      <p:sp>
        <p:nvSpPr>
          <p:cNvPr id="22" name="textruta 21">
            <a:extLst>
              <a:ext uri="{FF2B5EF4-FFF2-40B4-BE49-F238E27FC236}">
                <a16:creationId xmlns:a16="http://schemas.microsoft.com/office/drawing/2014/main" id="{5C22061F-EAD3-2EC0-0E02-BE82897E53AB}"/>
              </a:ext>
            </a:extLst>
          </p:cNvPr>
          <p:cNvSpPr txBox="1"/>
          <p:nvPr userDrawn="1"/>
        </p:nvSpPr>
        <p:spPr>
          <a:xfrm>
            <a:off x="5231428" y="2141961"/>
            <a:ext cx="1866068" cy="1831271"/>
          </a:xfrm>
          <a:prstGeom prst="rect">
            <a:avLst/>
          </a:prstGeom>
          <a:noFill/>
        </p:spPr>
        <p:txBody>
          <a:bodyPr wrap="square" rtlCol="0">
            <a:spAutoFit/>
          </a:bodyPr>
          <a:lstStyle/>
          <a:p>
            <a:r>
              <a:rPr lang="en-GB" sz="1200" dirty="0">
                <a:latin typeface="Work Sans" pitchFamily="2" charset="77"/>
              </a:rPr>
              <a:t>Header and footer</a:t>
            </a:r>
          </a:p>
          <a:p>
            <a:pPr>
              <a:spcBef>
                <a:spcPts val="600"/>
              </a:spcBef>
              <a:spcAft>
                <a:spcPts val="600"/>
              </a:spcAft>
            </a:pPr>
            <a:r>
              <a:rPr lang="en-GB" sz="900" noProof="0" dirty="0">
                <a:latin typeface="Work Sans" pitchFamily="2" charset="77"/>
              </a:rPr>
              <a:t>Insert header/footer, </a:t>
            </a:r>
            <a:br>
              <a:rPr lang="en-GB" sz="900" noProof="0" dirty="0">
                <a:latin typeface="Work Sans" pitchFamily="2" charset="77"/>
              </a:rPr>
            </a:br>
            <a:r>
              <a:rPr lang="en-GB" sz="900" noProof="0" dirty="0">
                <a:latin typeface="Work Sans" pitchFamily="2" charset="77"/>
              </a:rPr>
              <a:t>date and page numbers:</a:t>
            </a:r>
          </a:p>
          <a:p>
            <a:pPr marL="120600" indent="-120600">
              <a:spcAft>
                <a:spcPts val="600"/>
              </a:spcAft>
              <a:buClr>
                <a:schemeClr val="tx1">
                  <a:lumMod val="50000"/>
                  <a:lumOff val="50000"/>
                </a:schemeClr>
              </a:buClr>
              <a:buFont typeface="+mj-lt"/>
              <a:buAutoNum type="arabicPeriod"/>
            </a:pPr>
            <a:r>
              <a:rPr lang="en-GB" sz="900" noProof="0" dirty="0">
                <a:latin typeface="Work Sans" pitchFamily="2" charset="77"/>
              </a:rPr>
              <a:t>On the </a:t>
            </a:r>
            <a:r>
              <a:rPr lang="en-GB" sz="900" i="1" noProof="0" dirty="0">
                <a:latin typeface="Work Sans" pitchFamily="2" charset="77"/>
              </a:rPr>
              <a:t>Insert</a:t>
            </a:r>
            <a:r>
              <a:rPr lang="en-GB" sz="900" noProof="0" dirty="0">
                <a:latin typeface="Work Sans" pitchFamily="2" charset="77"/>
              </a:rPr>
              <a:t> tab, </a:t>
            </a:r>
            <a:br>
              <a:rPr lang="en-GB" sz="900" noProof="0" dirty="0">
                <a:latin typeface="Work Sans" pitchFamily="2" charset="77"/>
              </a:rPr>
            </a:br>
            <a:r>
              <a:rPr lang="en-GB" sz="900" noProof="0" dirty="0">
                <a:latin typeface="Work Sans" pitchFamily="2" charset="77"/>
              </a:rPr>
              <a:t>click </a:t>
            </a:r>
            <a:r>
              <a:rPr lang="en-GB" sz="900" i="1" noProof="0" dirty="0">
                <a:latin typeface="Work Sans" pitchFamily="2" charset="77"/>
              </a:rPr>
              <a:t>Header &amp; Footer</a:t>
            </a:r>
            <a:r>
              <a:rPr lang="en-GB" sz="900" noProof="0" dirty="0">
                <a:latin typeface="Work Sans" pitchFamily="2" charset="77"/>
              </a:rPr>
              <a:t>.</a:t>
            </a:r>
          </a:p>
          <a:p>
            <a:pPr marL="120600" indent="-120600">
              <a:spcAft>
                <a:spcPts val="600"/>
              </a:spcAft>
              <a:buClr>
                <a:schemeClr val="tx1">
                  <a:lumMod val="50000"/>
                  <a:lumOff val="50000"/>
                </a:schemeClr>
              </a:buClr>
              <a:buFont typeface="+mj-lt"/>
              <a:buAutoNum type="arabicPeriod"/>
            </a:pPr>
            <a:r>
              <a:rPr lang="en-GB" sz="900" noProof="0" dirty="0">
                <a:latin typeface="Work Sans" pitchFamily="2" charset="77"/>
              </a:rPr>
              <a:t>In the Header and Footer box, on the Slide tab, select the information you want.</a:t>
            </a:r>
          </a:p>
          <a:p>
            <a:pPr marL="120600" indent="-120600">
              <a:spcAft>
                <a:spcPts val="600"/>
              </a:spcAft>
              <a:buClr>
                <a:schemeClr val="tx1">
                  <a:lumMod val="50000"/>
                  <a:lumOff val="50000"/>
                </a:schemeClr>
              </a:buClr>
              <a:buFont typeface="+mj-lt"/>
              <a:buAutoNum type="arabicPeriod"/>
            </a:pPr>
            <a:r>
              <a:rPr lang="en-GB" sz="900" noProof="0" dirty="0">
                <a:latin typeface="Work Sans" pitchFamily="2" charset="77"/>
              </a:rPr>
              <a:t>Click </a:t>
            </a:r>
            <a:r>
              <a:rPr lang="en-GB" sz="900" i="1" noProof="0" dirty="0">
                <a:latin typeface="Work Sans" pitchFamily="2" charset="77"/>
              </a:rPr>
              <a:t>Apply to All</a:t>
            </a:r>
            <a:r>
              <a:rPr lang="en-GB" sz="900" noProof="0" dirty="0">
                <a:latin typeface="Work Sans" pitchFamily="2" charset="77"/>
              </a:rPr>
              <a:t>.</a:t>
            </a:r>
          </a:p>
        </p:txBody>
      </p:sp>
      <p:sp>
        <p:nvSpPr>
          <p:cNvPr id="23" name="textruta 22">
            <a:extLst>
              <a:ext uri="{FF2B5EF4-FFF2-40B4-BE49-F238E27FC236}">
                <a16:creationId xmlns:a16="http://schemas.microsoft.com/office/drawing/2014/main" id="{C2365F3D-A611-5000-944B-43902571FB62}"/>
              </a:ext>
            </a:extLst>
          </p:cNvPr>
          <p:cNvSpPr txBox="1"/>
          <p:nvPr userDrawn="1"/>
        </p:nvSpPr>
        <p:spPr>
          <a:xfrm>
            <a:off x="7341715" y="2141961"/>
            <a:ext cx="1975204" cy="3031599"/>
          </a:xfrm>
          <a:prstGeom prst="rect">
            <a:avLst/>
          </a:prstGeom>
          <a:noFill/>
        </p:spPr>
        <p:txBody>
          <a:bodyPr wrap="square" rtlCol="0">
            <a:spAutoFit/>
          </a:bodyPr>
          <a:lstStyle/>
          <a:p>
            <a:r>
              <a:rPr lang="en-GB" sz="1200" dirty="0">
                <a:latin typeface="Work Sans" pitchFamily="2" charset="77"/>
              </a:rPr>
              <a:t>Change the image crop</a:t>
            </a:r>
          </a:p>
          <a:p>
            <a:pPr>
              <a:spcBef>
                <a:spcPts val="600"/>
              </a:spcBef>
              <a:spcAft>
                <a:spcPts val="600"/>
              </a:spcAft>
            </a:pPr>
            <a:r>
              <a:rPr lang="en-GB" sz="900" noProof="0" dirty="0">
                <a:latin typeface="Work Sans" pitchFamily="2" charset="77"/>
              </a:rPr>
              <a:t>When an image is placed in an image place holder, PowerPoint automatically crops the image to fit the placeholder. To alter what part of the image is shown:</a:t>
            </a:r>
          </a:p>
          <a:p>
            <a:pPr marL="120600" indent="-120600">
              <a:spcBef>
                <a:spcPts val="600"/>
              </a:spcBef>
              <a:spcAft>
                <a:spcPts val="600"/>
              </a:spcAft>
              <a:buClr>
                <a:schemeClr val="tx1">
                  <a:lumMod val="50000"/>
                  <a:lumOff val="50000"/>
                </a:schemeClr>
              </a:buClr>
              <a:buFont typeface="+mj-lt"/>
              <a:buAutoNum type="arabicPeriod"/>
            </a:pPr>
            <a:r>
              <a:rPr lang="en-GB" sz="900" noProof="0" dirty="0">
                <a:latin typeface="Work Sans" pitchFamily="2" charset="77"/>
              </a:rPr>
              <a:t>Select the image and go to </a:t>
            </a:r>
            <a:br>
              <a:rPr lang="en-GB" sz="900" noProof="0" dirty="0">
                <a:latin typeface="Work Sans" pitchFamily="2" charset="77"/>
              </a:rPr>
            </a:br>
            <a:r>
              <a:rPr lang="en-GB" sz="900" noProof="0" dirty="0">
                <a:latin typeface="Work Sans" pitchFamily="2" charset="77"/>
              </a:rPr>
              <a:t>the </a:t>
            </a:r>
            <a:r>
              <a:rPr lang="en-GB" sz="900" i="1" noProof="0" dirty="0">
                <a:latin typeface="Work Sans" pitchFamily="2" charset="77"/>
              </a:rPr>
              <a:t>Picture Format </a:t>
            </a:r>
            <a:r>
              <a:rPr lang="en-GB" sz="900" noProof="0" dirty="0">
                <a:latin typeface="Work Sans" pitchFamily="2" charset="77"/>
              </a:rPr>
              <a:t>tab. </a:t>
            </a:r>
          </a:p>
          <a:p>
            <a:pPr marL="120600" indent="-120600">
              <a:spcBef>
                <a:spcPts val="600"/>
              </a:spcBef>
              <a:spcAft>
                <a:spcPts val="600"/>
              </a:spcAft>
              <a:buClr>
                <a:schemeClr val="tx1">
                  <a:lumMod val="50000"/>
                  <a:lumOff val="50000"/>
                </a:schemeClr>
              </a:buClr>
              <a:buFont typeface="+mj-lt"/>
              <a:buAutoNum type="arabicPeriod"/>
            </a:pPr>
            <a:r>
              <a:rPr lang="en-GB" sz="900" noProof="0" dirty="0">
                <a:latin typeface="Work Sans" pitchFamily="2" charset="77"/>
              </a:rPr>
              <a:t>Choose </a:t>
            </a:r>
            <a:r>
              <a:rPr lang="en-GB" sz="900" i="1" noProof="0" dirty="0">
                <a:latin typeface="Work Sans" pitchFamily="2" charset="77"/>
              </a:rPr>
              <a:t>Crop</a:t>
            </a:r>
            <a:r>
              <a:rPr lang="en-GB" sz="900" noProof="0" dirty="0">
                <a:latin typeface="Work Sans" pitchFamily="2" charset="77"/>
              </a:rPr>
              <a:t>. Now, the entire image is visible, the cropped out parts are darker. </a:t>
            </a:r>
          </a:p>
          <a:p>
            <a:pPr marL="120600" indent="-120600">
              <a:spcBef>
                <a:spcPts val="600"/>
              </a:spcBef>
              <a:spcAft>
                <a:spcPts val="600"/>
              </a:spcAft>
              <a:buClr>
                <a:schemeClr val="tx1">
                  <a:lumMod val="50000"/>
                  <a:lumOff val="50000"/>
                </a:schemeClr>
              </a:buClr>
              <a:buFont typeface="+mj-lt"/>
              <a:buAutoNum type="arabicPeriod"/>
            </a:pPr>
            <a:r>
              <a:rPr lang="en-GB" sz="900" noProof="0" dirty="0">
                <a:latin typeface="Work Sans" pitchFamily="2" charset="77"/>
              </a:rPr>
              <a:t>Now you can move the image around within the placeholder and/or zoom in by pulling the corners of the image. </a:t>
            </a:r>
          </a:p>
        </p:txBody>
      </p:sp>
      <p:pic>
        <p:nvPicPr>
          <p:cNvPr id="24" name="Bildobjekt 23">
            <a:extLst>
              <a:ext uri="{FF2B5EF4-FFF2-40B4-BE49-F238E27FC236}">
                <a16:creationId xmlns:a16="http://schemas.microsoft.com/office/drawing/2014/main" id="{57FE78D8-E0C3-594E-AE49-A3ECDD651D18}"/>
              </a:ext>
            </a:extLst>
          </p:cNvPr>
          <p:cNvPicPr>
            <a:picLocks noChangeAspect="1"/>
          </p:cNvPicPr>
          <p:nvPr userDrawn="1"/>
        </p:nvPicPr>
        <p:blipFill rotWithShape="1">
          <a:blip r:embed="rId6"/>
          <a:srcRect l="7572" t="11130" r="8933" b="13070"/>
          <a:stretch/>
        </p:blipFill>
        <p:spPr>
          <a:xfrm>
            <a:off x="9721043" y="2238792"/>
            <a:ext cx="1578991" cy="980387"/>
          </a:xfrm>
          <a:prstGeom prst="rect">
            <a:avLst/>
          </a:prstGeom>
        </p:spPr>
      </p:pic>
      <p:pic>
        <p:nvPicPr>
          <p:cNvPr id="25" name="Bildobjekt 24">
            <a:extLst>
              <a:ext uri="{FF2B5EF4-FFF2-40B4-BE49-F238E27FC236}">
                <a16:creationId xmlns:a16="http://schemas.microsoft.com/office/drawing/2014/main" id="{0445ABA6-D000-391A-2FEB-1F681E50820D}"/>
              </a:ext>
            </a:extLst>
          </p:cNvPr>
          <p:cNvPicPr>
            <a:picLocks noChangeAspect="1"/>
          </p:cNvPicPr>
          <p:nvPr userDrawn="1"/>
        </p:nvPicPr>
        <p:blipFill rotWithShape="1">
          <a:blip r:embed="rId7"/>
          <a:srcRect r="2746"/>
          <a:stretch/>
        </p:blipFill>
        <p:spPr>
          <a:xfrm>
            <a:off x="3018616" y="2183739"/>
            <a:ext cx="1711571" cy="1008635"/>
          </a:xfrm>
          <a:prstGeom prst="rect">
            <a:avLst/>
          </a:prstGeom>
        </p:spPr>
      </p:pic>
      <p:pic>
        <p:nvPicPr>
          <p:cNvPr id="26" name="Bildobjekt 25">
            <a:extLst>
              <a:ext uri="{FF2B5EF4-FFF2-40B4-BE49-F238E27FC236}">
                <a16:creationId xmlns:a16="http://schemas.microsoft.com/office/drawing/2014/main" id="{B2849655-08B2-3960-4B0F-BAF03BA58D91}"/>
              </a:ext>
            </a:extLst>
          </p:cNvPr>
          <p:cNvPicPr>
            <a:picLocks noChangeAspect="1"/>
          </p:cNvPicPr>
          <p:nvPr userDrawn="1"/>
        </p:nvPicPr>
        <p:blipFill rotWithShape="1">
          <a:blip r:embed="rId8"/>
          <a:srcRect r="2746"/>
          <a:stretch/>
        </p:blipFill>
        <p:spPr>
          <a:xfrm>
            <a:off x="3018616" y="3087865"/>
            <a:ext cx="1711571" cy="1039937"/>
          </a:xfrm>
          <a:prstGeom prst="rect">
            <a:avLst/>
          </a:prstGeom>
        </p:spPr>
      </p:pic>
      <p:pic>
        <p:nvPicPr>
          <p:cNvPr id="27" name="Bildobjekt 26">
            <a:extLst>
              <a:ext uri="{FF2B5EF4-FFF2-40B4-BE49-F238E27FC236}">
                <a16:creationId xmlns:a16="http://schemas.microsoft.com/office/drawing/2014/main" id="{E7A32B51-2D02-DC91-52C9-C915BEB27534}"/>
              </a:ext>
            </a:extLst>
          </p:cNvPr>
          <p:cNvPicPr>
            <a:picLocks noChangeAspect="1"/>
          </p:cNvPicPr>
          <p:nvPr userDrawn="1"/>
        </p:nvPicPr>
        <p:blipFill rotWithShape="1">
          <a:blip r:embed="rId9"/>
          <a:srcRect l="-1" r="2634" b="4356"/>
          <a:stretch/>
        </p:blipFill>
        <p:spPr>
          <a:xfrm>
            <a:off x="3018616" y="4043632"/>
            <a:ext cx="1711571" cy="905570"/>
          </a:xfrm>
          <a:prstGeom prst="rect">
            <a:avLst/>
          </a:prstGeom>
        </p:spPr>
      </p:pic>
    </p:spTree>
    <p:extLst>
      <p:ext uri="{BB962C8B-B14F-4D97-AF65-F5344CB8AC3E}">
        <p14:creationId xmlns:p14="http://schemas.microsoft.com/office/powerpoint/2010/main" val="30459523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7" userDrawn="1">
          <p15:clr>
            <a:srgbClr val="FBAE40"/>
          </p15:clr>
        </p15:guide>
        <p15:guide id="4" pos="59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paring your presentation">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73512C92-439E-A01A-D5DD-EECE63EE9B11}"/>
              </a:ext>
            </a:extLst>
          </p:cNvPr>
          <p:cNvSpPr txBox="1"/>
          <p:nvPr userDrawn="1"/>
        </p:nvSpPr>
        <p:spPr>
          <a:xfrm>
            <a:off x="947738" y="2544623"/>
            <a:ext cx="4559299"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The presentation is a visual aid and will be better if the written information is brief and punchy</a:t>
            </a:r>
          </a:p>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Use the presentation to illustrate your message – use figures, quotes, etc.</a:t>
            </a:r>
          </a:p>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Cues and bullet points are often useful</a:t>
            </a:r>
          </a:p>
        </p:txBody>
      </p:sp>
      <p:sp>
        <p:nvSpPr>
          <p:cNvPr id="7" name="textruta 6">
            <a:extLst>
              <a:ext uri="{FF2B5EF4-FFF2-40B4-BE49-F238E27FC236}">
                <a16:creationId xmlns:a16="http://schemas.microsoft.com/office/drawing/2014/main" id="{A3F9ED89-B1B8-9C3C-C691-E42F30F9DFE9}"/>
              </a:ext>
            </a:extLst>
          </p:cNvPr>
          <p:cNvSpPr txBox="1"/>
          <p:nvPr userDrawn="1"/>
        </p:nvSpPr>
        <p:spPr>
          <a:xfrm>
            <a:off x="6084515" y="2544623"/>
            <a:ext cx="4637273"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Choose images/photos carefully – the right picture reinforces the message, the wrong one spoils it</a:t>
            </a:r>
          </a:p>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If you can’t make a coherent slide, skip it – explain in your own words instead </a:t>
            </a:r>
          </a:p>
          <a:p>
            <a:pPr marL="230400" lvl="0" indent="-230400">
              <a:lnSpc>
                <a:spcPts val="2120"/>
              </a:lnSpc>
              <a:spcBef>
                <a:spcPts val="300"/>
              </a:spcBef>
              <a:buFont typeface="Arial" panose="020B0604020202020204" pitchFamily="34" charset="0"/>
              <a:buChar char="•"/>
            </a:pPr>
            <a:r>
              <a:rPr lang="en-GB"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Keep the presentation short. Talk instead</a:t>
            </a:r>
          </a:p>
        </p:txBody>
      </p:sp>
      <p:sp>
        <p:nvSpPr>
          <p:cNvPr id="8" name="textruta 7">
            <a:extLst>
              <a:ext uri="{FF2B5EF4-FFF2-40B4-BE49-F238E27FC236}">
                <a16:creationId xmlns:a16="http://schemas.microsoft.com/office/drawing/2014/main" id="{FFB6DB86-71A6-8FB0-0835-66FC238AC4B9}"/>
              </a:ext>
            </a:extLst>
          </p:cNvPr>
          <p:cNvSpPr txBox="1"/>
          <p:nvPr userDrawn="1"/>
        </p:nvSpPr>
        <p:spPr>
          <a:xfrm>
            <a:off x="947738" y="1890199"/>
            <a:ext cx="4559299" cy="361637"/>
          </a:xfrm>
          <a:prstGeom prst="rect">
            <a:avLst/>
          </a:prstGeom>
          <a:noFill/>
        </p:spPr>
        <p:txBody>
          <a:bodyPr wrap="square" rtlCol="0">
            <a:spAutoFit/>
          </a:bodyPr>
          <a:lstStyle/>
          <a:p>
            <a:pPr lvl="0">
              <a:lnSpc>
                <a:spcPts val="2120"/>
              </a:lnSpc>
              <a:spcBef>
                <a:spcPts val="300"/>
              </a:spcBef>
            </a:pPr>
            <a:r>
              <a:rPr lang="en-GB" kern="100" noProof="0">
                <a:effectLst/>
                <a:latin typeface="Work Sans" pitchFamily="2" charset="77"/>
                <a:ea typeface="Calibri" panose="020F0502020204030204" pitchFamily="34" charset="0"/>
                <a:cs typeface="Times New Roman" panose="02020603050405020304" pitchFamily="18" charset="0"/>
              </a:rPr>
              <a:t>Bear in mind:</a:t>
            </a:r>
          </a:p>
        </p:txBody>
      </p:sp>
      <p:sp>
        <p:nvSpPr>
          <p:cNvPr id="9" name="textruta 8">
            <a:extLst>
              <a:ext uri="{FF2B5EF4-FFF2-40B4-BE49-F238E27FC236}">
                <a16:creationId xmlns:a16="http://schemas.microsoft.com/office/drawing/2014/main" id="{A24D50C7-2824-5A60-8126-6E551E176684}"/>
              </a:ext>
            </a:extLst>
          </p:cNvPr>
          <p:cNvSpPr txBox="1"/>
          <p:nvPr userDrawn="1"/>
        </p:nvSpPr>
        <p:spPr>
          <a:xfrm>
            <a:off x="947738" y="899447"/>
            <a:ext cx="7774921" cy="579646"/>
          </a:xfrm>
          <a:prstGeom prst="rect">
            <a:avLst/>
          </a:prstGeom>
          <a:noFill/>
        </p:spPr>
        <p:txBody>
          <a:bodyPr wrap="square" rtlCol="0">
            <a:spAutoFit/>
          </a:bodyPr>
          <a:lstStyle/>
          <a:p>
            <a:pPr lvl="0">
              <a:lnSpc>
                <a:spcPts val="3840"/>
              </a:lnSpc>
            </a:pPr>
            <a:r>
              <a:rPr lang="en-GB" sz="3200" kern="100" noProof="0">
                <a:effectLst/>
                <a:latin typeface="Work Sans" pitchFamily="2" charset="77"/>
                <a:ea typeface="Calibri" panose="020F0502020204030204" pitchFamily="34" charset="0"/>
                <a:cs typeface="Times New Roman" panose="02020603050405020304" pitchFamily="18" charset="0"/>
              </a:rPr>
              <a:t>Preparing your presentation</a:t>
            </a:r>
          </a:p>
        </p:txBody>
      </p:sp>
    </p:spTree>
    <p:extLst>
      <p:ext uri="{BB962C8B-B14F-4D97-AF65-F5344CB8AC3E}">
        <p14:creationId xmlns:p14="http://schemas.microsoft.com/office/powerpoint/2010/main" val="1345743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cessibility Office 2013/2016">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8EB50238-E622-CC4D-E865-CA7D7EF35C9E}"/>
              </a:ext>
            </a:extLst>
          </p:cNvPr>
          <p:cNvSpPr txBox="1"/>
          <p:nvPr userDrawn="1"/>
        </p:nvSpPr>
        <p:spPr>
          <a:xfrm>
            <a:off x="957359" y="821623"/>
            <a:ext cx="7970120" cy="584775"/>
          </a:xfrm>
          <a:prstGeom prst="rect">
            <a:avLst/>
          </a:prstGeom>
          <a:noFill/>
        </p:spPr>
        <p:txBody>
          <a:bodyPr wrap="square" rtlCol="0">
            <a:spAutoFit/>
          </a:bodyPr>
          <a:lstStyle/>
          <a:p>
            <a:r>
              <a:rPr lang="en-GB" sz="3200" noProof="0">
                <a:latin typeface="Work Sans" pitchFamily="2" charset="77"/>
              </a:rPr>
              <a:t>Make your presentation accessible</a:t>
            </a:r>
          </a:p>
        </p:txBody>
      </p:sp>
      <p:sp>
        <p:nvSpPr>
          <p:cNvPr id="7" name="textruta 6">
            <a:extLst>
              <a:ext uri="{FF2B5EF4-FFF2-40B4-BE49-F238E27FC236}">
                <a16:creationId xmlns:a16="http://schemas.microsoft.com/office/drawing/2014/main" id="{46DB352F-69A9-1E92-AAD7-901A1A1F9054}"/>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a:latin typeface="Work Sans" pitchFamily="2" charset="77"/>
              </a:rPr>
              <a:t>The template is set up to be as accessibility-friendly as possible, but there are two things you need to do yourself as you add content. </a:t>
            </a:r>
            <a:r>
              <a:rPr lang="en-GB" sz="1400" b="1" noProof="0">
                <a:latin typeface="Work Sans SemiBold" pitchFamily="2" charset="77"/>
              </a:rPr>
              <a:t>The instructions below are for Office 2013/2016.</a:t>
            </a:r>
          </a:p>
        </p:txBody>
      </p:sp>
      <p:sp>
        <p:nvSpPr>
          <p:cNvPr id="8" name="textruta 7">
            <a:extLst>
              <a:ext uri="{FF2B5EF4-FFF2-40B4-BE49-F238E27FC236}">
                <a16:creationId xmlns:a16="http://schemas.microsoft.com/office/drawing/2014/main" id="{DA13882F-AF79-0DD9-0229-90F3341A13E5}"/>
              </a:ext>
            </a:extLst>
          </p:cNvPr>
          <p:cNvSpPr txBox="1"/>
          <p:nvPr userDrawn="1"/>
        </p:nvSpPr>
        <p:spPr>
          <a:xfrm>
            <a:off x="947738" y="2600794"/>
            <a:ext cx="4234721" cy="1887696"/>
          </a:xfrm>
          <a:prstGeom prst="rect">
            <a:avLst/>
          </a:prstGeom>
          <a:noFill/>
        </p:spPr>
        <p:txBody>
          <a:bodyPr wrap="square" rtlCol="0">
            <a:spAutoFit/>
          </a:bodyPr>
          <a:lstStyle/>
          <a:p>
            <a:pPr marL="0" indent="0">
              <a:spcAft>
                <a:spcPts val="1000"/>
              </a:spcAft>
              <a:buNone/>
            </a:pPr>
            <a:r>
              <a:rPr lang="en-GB" sz="1000" noProof="0">
                <a:latin typeface="Work Sans" pitchFamily="2" charset="77"/>
              </a:rPr>
              <a:t>Right-click on an image/figure and select the option "Format Picture." A tab will then open on the right side of the window. Choose the </a:t>
            </a:r>
            <a:r>
              <a:rPr lang="en-GB" sz="1000" i="1" noProof="0">
                <a:latin typeface="Work Sans" pitchFamily="2" charset="77"/>
              </a:rPr>
              <a:t>Size and Properties</a:t>
            </a:r>
            <a:r>
              <a:rPr lang="en-GB" sz="1000" noProof="0">
                <a:latin typeface="Work Sans" pitchFamily="2" charset="77"/>
              </a:rPr>
              <a:t> of the figure, then select </a:t>
            </a:r>
            <a:r>
              <a:rPr lang="en-GB" sz="1000" i="1" noProof="0">
                <a:latin typeface="Work Sans" pitchFamily="2" charset="77"/>
              </a:rPr>
              <a:t>Alternative Text</a:t>
            </a:r>
            <a:r>
              <a:rPr lang="en-GB" sz="1000" noProof="0">
                <a:latin typeface="Work Sans" pitchFamily="2" charset="77"/>
              </a:rPr>
              <a:t>. Describe your image/figure in 1-2 sentences that will be read aloud by screen readers for those with visual impairments.</a:t>
            </a:r>
          </a:p>
          <a:p>
            <a:pPr marL="0" indent="0">
              <a:spcAft>
                <a:spcPts val="1000"/>
              </a:spcAft>
              <a:buNone/>
            </a:pPr>
            <a:r>
              <a:rPr lang="en-GB" sz="1000" noProof="0">
                <a:latin typeface="Work Sans" pitchFamily="2" charset="77"/>
              </a:rPr>
              <a:t>If the image/figure serves no informative purpose and you want to exclude it, you can simply leave the title and description empty.</a:t>
            </a:r>
          </a:p>
          <a:p>
            <a:endParaRPr lang="en-GB" sz="1000" noProof="0">
              <a:latin typeface="Work Sans" pitchFamily="2" charset="77"/>
            </a:endParaRPr>
          </a:p>
        </p:txBody>
      </p:sp>
      <p:sp>
        <p:nvSpPr>
          <p:cNvPr id="9" name="textruta 8">
            <a:extLst>
              <a:ext uri="{FF2B5EF4-FFF2-40B4-BE49-F238E27FC236}">
                <a16:creationId xmlns:a16="http://schemas.microsoft.com/office/drawing/2014/main" id="{4DBAB48A-0207-EBBB-5144-24A47388C7DA}"/>
              </a:ext>
            </a:extLst>
          </p:cNvPr>
          <p:cNvSpPr txBox="1"/>
          <p:nvPr userDrawn="1"/>
        </p:nvSpPr>
        <p:spPr>
          <a:xfrm>
            <a:off x="5549719" y="2600794"/>
            <a:ext cx="4234721" cy="3554819"/>
          </a:xfrm>
          <a:prstGeom prst="rect">
            <a:avLst/>
          </a:prstGeom>
          <a:noFill/>
        </p:spPr>
        <p:txBody>
          <a:bodyPr wrap="square" rtlCol="0">
            <a:spAutoFit/>
          </a:bodyPr>
          <a:lstStyle/>
          <a:p>
            <a:pPr>
              <a:spcAft>
                <a:spcPts val="600"/>
              </a:spcAft>
            </a:pPr>
            <a:r>
              <a:rPr lang="en-GB" sz="1000" noProof="0">
                <a:latin typeface="Work Sans" pitchFamily="2" charset="77"/>
              </a:rPr>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a:spcAft>
                <a:spcPts val="600"/>
              </a:spcAft>
            </a:pPr>
            <a:endParaRPr lang="en-GB" sz="1000" noProof="0">
              <a:latin typeface="Work Sans" pitchFamily="2" charset="77"/>
            </a:endParaRPr>
          </a:p>
          <a:p>
            <a:pPr marL="0" indent="0">
              <a:spcAft>
                <a:spcPts val="600"/>
              </a:spcAft>
              <a:buNone/>
            </a:pPr>
            <a:r>
              <a:rPr lang="en-GB" sz="1000" b="1" noProof="0">
                <a:latin typeface="Work Sans" pitchFamily="2" charset="77"/>
              </a:rPr>
              <a:t>You can control the reading order by:</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Selecting an object in the file.</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Choosing the "Format" tab that appears on the right side of the ribbon.</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Selecting "Selection Pane" in the "Arrange" group.</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Selecting one or more objects in the list.</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Dragging the selection upward or downward, or clicking the "Up" button.</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Dragging the objects until they have the desired order. This will not affect the layout on the page, only the order in which they are read by screen readers.</a:t>
            </a:r>
          </a:p>
          <a:p>
            <a:endParaRPr lang="en-GB" sz="1000" noProof="0">
              <a:latin typeface="Work Sans" pitchFamily="2" charset="77"/>
            </a:endParaRPr>
          </a:p>
        </p:txBody>
      </p:sp>
      <p:sp>
        <p:nvSpPr>
          <p:cNvPr id="10" name="textruta 9">
            <a:extLst>
              <a:ext uri="{FF2B5EF4-FFF2-40B4-BE49-F238E27FC236}">
                <a16:creationId xmlns:a16="http://schemas.microsoft.com/office/drawing/2014/main" id="{32D64C20-E0EC-50ED-8276-1342580DEAE9}"/>
              </a:ext>
            </a:extLst>
          </p:cNvPr>
          <p:cNvSpPr txBox="1"/>
          <p:nvPr userDrawn="1"/>
        </p:nvSpPr>
        <p:spPr>
          <a:xfrm>
            <a:off x="934309" y="2231036"/>
            <a:ext cx="4248150" cy="307777"/>
          </a:xfrm>
          <a:prstGeom prst="rect">
            <a:avLst/>
          </a:prstGeom>
          <a:noFill/>
        </p:spPr>
        <p:txBody>
          <a:bodyPr wrap="square" rtlCol="0">
            <a:spAutoFit/>
          </a:bodyPr>
          <a:lstStyle/>
          <a:p>
            <a:r>
              <a:rPr lang="en-GB" sz="1400" noProof="0">
                <a:latin typeface="Work Sans Medium" pitchFamily="2" charset="77"/>
              </a:rPr>
              <a:t>Add alternative text for images/figures</a:t>
            </a:r>
          </a:p>
        </p:txBody>
      </p:sp>
      <p:sp>
        <p:nvSpPr>
          <p:cNvPr id="11" name="textruta 10">
            <a:extLst>
              <a:ext uri="{FF2B5EF4-FFF2-40B4-BE49-F238E27FC236}">
                <a16:creationId xmlns:a16="http://schemas.microsoft.com/office/drawing/2014/main" id="{E6A6CDBB-9355-D585-CAEB-E68FDC04C402}"/>
              </a:ext>
            </a:extLst>
          </p:cNvPr>
          <p:cNvSpPr txBox="1"/>
          <p:nvPr userDrawn="1"/>
        </p:nvSpPr>
        <p:spPr>
          <a:xfrm>
            <a:off x="5543785" y="2231036"/>
            <a:ext cx="4248150" cy="307777"/>
          </a:xfrm>
          <a:prstGeom prst="rect">
            <a:avLst/>
          </a:prstGeom>
          <a:noFill/>
        </p:spPr>
        <p:txBody>
          <a:bodyPr wrap="square" rtlCol="0">
            <a:spAutoFit/>
          </a:bodyPr>
          <a:lstStyle/>
          <a:p>
            <a:r>
              <a:rPr lang="en-GB" sz="1400" noProof="0">
                <a:latin typeface="Work Sans Medium" pitchFamily="2" charset="77"/>
              </a:rPr>
              <a:t>Set reading order</a:t>
            </a:r>
          </a:p>
        </p:txBody>
      </p:sp>
    </p:spTree>
    <p:extLst>
      <p:ext uri="{BB962C8B-B14F-4D97-AF65-F5344CB8AC3E}">
        <p14:creationId xmlns:p14="http://schemas.microsoft.com/office/powerpoint/2010/main" val="3503481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ccessibility Office 365/2019">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0A51E754-9C7A-11C0-D983-A8276233FD20}"/>
              </a:ext>
            </a:extLst>
          </p:cNvPr>
          <p:cNvSpPr txBox="1"/>
          <p:nvPr userDrawn="1"/>
        </p:nvSpPr>
        <p:spPr>
          <a:xfrm>
            <a:off x="957359" y="821623"/>
            <a:ext cx="7970120" cy="584775"/>
          </a:xfrm>
          <a:prstGeom prst="rect">
            <a:avLst/>
          </a:prstGeom>
          <a:noFill/>
        </p:spPr>
        <p:txBody>
          <a:bodyPr wrap="square" rtlCol="0">
            <a:spAutoFit/>
          </a:bodyPr>
          <a:lstStyle/>
          <a:p>
            <a:r>
              <a:rPr lang="en-GB" sz="3200" noProof="0">
                <a:latin typeface="Work Sans" pitchFamily="2" charset="77"/>
              </a:rPr>
              <a:t>Make your presentation accessible</a:t>
            </a:r>
          </a:p>
        </p:txBody>
      </p:sp>
      <p:sp>
        <p:nvSpPr>
          <p:cNvPr id="7" name="textruta 6">
            <a:extLst>
              <a:ext uri="{FF2B5EF4-FFF2-40B4-BE49-F238E27FC236}">
                <a16:creationId xmlns:a16="http://schemas.microsoft.com/office/drawing/2014/main" id="{9AB3E6E3-4894-429E-071D-F50345A149E8}"/>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noProof="0">
                <a:latin typeface="Work Sans" pitchFamily="2" charset="77"/>
              </a:rPr>
              <a:t>The template is set up to be as accessibility-friendly as possible, but there are two things you need to do yourself as you add content. </a:t>
            </a:r>
            <a:r>
              <a:rPr lang="en-GB" sz="1400" b="1" noProof="0">
                <a:latin typeface="Work Sans SemiBold" pitchFamily="2" charset="77"/>
              </a:rPr>
              <a:t>The instructions below are for Office 365 or Office 2019.</a:t>
            </a:r>
          </a:p>
        </p:txBody>
      </p:sp>
      <p:sp>
        <p:nvSpPr>
          <p:cNvPr id="8" name="textruta 7">
            <a:extLst>
              <a:ext uri="{FF2B5EF4-FFF2-40B4-BE49-F238E27FC236}">
                <a16:creationId xmlns:a16="http://schemas.microsoft.com/office/drawing/2014/main" id="{37E57577-6FE9-C8F8-56EA-64EB95087ADD}"/>
              </a:ext>
            </a:extLst>
          </p:cNvPr>
          <p:cNvSpPr txBox="1"/>
          <p:nvPr userDrawn="1"/>
        </p:nvSpPr>
        <p:spPr>
          <a:xfrm>
            <a:off x="947738" y="2600794"/>
            <a:ext cx="4234721" cy="1887696"/>
          </a:xfrm>
          <a:prstGeom prst="rect">
            <a:avLst/>
          </a:prstGeom>
          <a:noFill/>
        </p:spPr>
        <p:txBody>
          <a:bodyPr wrap="square" rtlCol="0">
            <a:spAutoFit/>
          </a:bodyPr>
          <a:lstStyle/>
          <a:p>
            <a:pPr marL="0" indent="0">
              <a:spcAft>
                <a:spcPts val="1000"/>
              </a:spcAft>
              <a:buNone/>
            </a:pPr>
            <a:r>
              <a:rPr lang="en-GB" sz="1000" noProof="0">
                <a:latin typeface="Work Sans" pitchFamily="2" charset="77"/>
              </a:rPr>
              <a:t>Right-click on an image/figure and select the option "Format Picture." A tab will then open on the right side of the window. Choose the </a:t>
            </a:r>
            <a:r>
              <a:rPr lang="en-GB" sz="1000" i="1" noProof="0">
                <a:latin typeface="Work Sans" pitchFamily="2" charset="77"/>
              </a:rPr>
              <a:t>Size and Properties</a:t>
            </a:r>
            <a:r>
              <a:rPr lang="en-GB" sz="1000" noProof="0">
                <a:latin typeface="Work Sans" pitchFamily="2" charset="77"/>
              </a:rPr>
              <a:t> of the figure, then select </a:t>
            </a:r>
            <a:r>
              <a:rPr lang="en-GB" sz="1000" i="1" noProof="0">
                <a:latin typeface="Work Sans" pitchFamily="2" charset="77"/>
              </a:rPr>
              <a:t>Alternative Text</a:t>
            </a:r>
            <a:r>
              <a:rPr lang="en-GB" sz="1000" noProof="0">
                <a:latin typeface="Work Sans" pitchFamily="2" charset="77"/>
              </a:rPr>
              <a:t>. Describe your image/figure in 1-2 sentences that will be read aloud by screen readers for those with visual impairments.</a:t>
            </a:r>
          </a:p>
          <a:p>
            <a:pPr marL="0" indent="0">
              <a:spcAft>
                <a:spcPts val="1000"/>
              </a:spcAft>
              <a:buNone/>
            </a:pPr>
            <a:r>
              <a:rPr lang="en-GB" sz="1000" noProof="0">
                <a:latin typeface="Work Sans" pitchFamily="2" charset="77"/>
              </a:rPr>
              <a:t>If the image/figure serves no informative purpose and you want to exclude it, you can simply leave the title and description empty.</a:t>
            </a:r>
          </a:p>
          <a:p>
            <a:endParaRPr lang="en-GB" sz="1000" noProof="0">
              <a:latin typeface="Work Sans" pitchFamily="2" charset="77"/>
            </a:endParaRPr>
          </a:p>
        </p:txBody>
      </p:sp>
      <p:sp>
        <p:nvSpPr>
          <p:cNvPr id="9" name="textruta 8">
            <a:extLst>
              <a:ext uri="{FF2B5EF4-FFF2-40B4-BE49-F238E27FC236}">
                <a16:creationId xmlns:a16="http://schemas.microsoft.com/office/drawing/2014/main" id="{784D433E-62E1-750A-6876-97EF3EB623C3}"/>
              </a:ext>
            </a:extLst>
          </p:cNvPr>
          <p:cNvSpPr txBox="1"/>
          <p:nvPr userDrawn="1"/>
        </p:nvSpPr>
        <p:spPr>
          <a:xfrm>
            <a:off x="5549719" y="2600794"/>
            <a:ext cx="4234721" cy="2708434"/>
          </a:xfrm>
          <a:prstGeom prst="rect">
            <a:avLst/>
          </a:prstGeom>
          <a:noFill/>
        </p:spPr>
        <p:txBody>
          <a:bodyPr wrap="square" rtlCol="0">
            <a:spAutoFit/>
          </a:bodyPr>
          <a:lstStyle/>
          <a:p>
            <a:pPr>
              <a:spcAft>
                <a:spcPts val="600"/>
              </a:spcAft>
            </a:pPr>
            <a:r>
              <a:rPr lang="en-GB" sz="1000" noProof="0">
                <a:latin typeface="Work Sans" pitchFamily="2" charset="77"/>
              </a:rPr>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a:spcAft>
                <a:spcPts val="600"/>
              </a:spcAft>
            </a:pPr>
            <a:endParaRPr lang="en-GB" sz="1000" noProof="0">
              <a:latin typeface="Work Sans" pitchFamily="2" charset="77"/>
            </a:endParaRPr>
          </a:p>
          <a:p>
            <a:pPr marL="0" indent="0">
              <a:spcAft>
                <a:spcPts val="600"/>
              </a:spcAft>
              <a:buNone/>
            </a:pPr>
            <a:r>
              <a:rPr lang="en-GB" sz="1000" b="1" noProof="0">
                <a:latin typeface="Work Sans" pitchFamily="2" charset="77"/>
              </a:rPr>
              <a:t>You can control the reading order by:</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On the </a:t>
            </a:r>
            <a:r>
              <a:rPr lang="en-GB" sz="1000" i="1" noProof="0">
                <a:latin typeface="Work Sans" pitchFamily="2" charset="77"/>
              </a:rPr>
              <a:t>Home</a:t>
            </a:r>
            <a:r>
              <a:rPr lang="en-GB" sz="1000" noProof="0">
                <a:latin typeface="Work Sans" pitchFamily="2" charset="77"/>
              </a:rPr>
              <a:t> tab, select </a:t>
            </a:r>
            <a:r>
              <a:rPr lang="en-GB" sz="1000" i="1" noProof="0">
                <a:latin typeface="Work Sans" pitchFamily="2" charset="77"/>
              </a:rPr>
              <a:t>Arrange</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From the </a:t>
            </a:r>
            <a:r>
              <a:rPr lang="en-GB" sz="1000" i="1" noProof="0">
                <a:latin typeface="Work Sans" pitchFamily="2" charset="77"/>
              </a:rPr>
              <a:t>Arrange </a:t>
            </a:r>
            <a:r>
              <a:rPr lang="en-GB" sz="1000" noProof="0">
                <a:latin typeface="Work Sans" pitchFamily="2" charset="77"/>
              </a:rPr>
              <a:t>menu, choose "Selection Pane.“</a:t>
            </a:r>
          </a:p>
          <a:p>
            <a:pPr marL="228600" indent="-228600">
              <a:spcAft>
                <a:spcPts val="600"/>
              </a:spcAft>
              <a:buClr>
                <a:schemeClr val="tx1">
                  <a:lumMod val="65000"/>
                  <a:lumOff val="35000"/>
                </a:schemeClr>
              </a:buClr>
              <a:buFont typeface="+mj-lt"/>
              <a:buAutoNum type="arabicPeriod"/>
            </a:pPr>
            <a:r>
              <a:rPr lang="en-GB" sz="1000" noProof="0">
                <a:latin typeface="Work Sans" pitchFamily="2" charset="77"/>
              </a:rPr>
              <a:t>A tab will open on the right side of the window. Drag the objects until they have the desired order. This will not affect the layout on the page, only the order in which they are read by screen readers.</a:t>
            </a:r>
          </a:p>
          <a:p>
            <a:endParaRPr lang="en-GB" sz="1000" noProof="0">
              <a:latin typeface="Work Sans" pitchFamily="2" charset="77"/>
            </a:endParaRPr>
          </a:p>
        </p:txBody>
      </p:sp>
      <p:sp>
        <p:nvSpPr>
          <p:cNvPr id="10" name="textruta 9">
            <a:extLst>
              <a:ext uri="{FF2B5EF4-FFF2-40B4-BE49-F238E27FC236}">
                <a16:creationId xmlns:a16="http://schemas.microsoft.com/office/drawing/2014/main" id="{428F5CB4-3C8B-C8B1-437D-FEBDF5863F8A}"/>
              </a:ext>
            </a:extLst>
          </p:cNvPr>
          <p:cNvSpPr txBox="1"/>
          <p:nvPr userDrawn="1"/>
        </p:nvSpPr>
        <p:spPr>
          <a:xfrm>
            <a:off x="934309" y="2231036"/>
            <a:ext cx="4248150" cy="307777"/>
          </a:xfrm>
          <a:prstGeom prst="rect">
            <a:avLst/>
          </a:prstGeom>
          <a:noFill/>
        </p:spPr>
        <p:txBody>
          <a:bodyPr wrap="square" rtlCol="0">
            <a:spAutoFit/>
          </a:bodyPr>
          <a:lstStyle/>
          <a:p>
            <a:r>
              <a:rPr lang="en-GB" sz="1400" noProof="0">
                <a:latin typeface="Work Sans Medium" pitchFamily="2" charset="77"/>
              </a:rPr>
              <a:t>Add alternative text for images/figures</a:t>
            </a:r>
          </a:p>
        </p:txBody>
      </p:sp>
      <p:sp>
        <p:nvSpPr>
          <p:cNvPr id="11" name="textruta 10">
            <a:extLst>
              <a:ext uri="{FF2B5EF4-FFF2-40B4-BE49-F238E27FC236}">
                <a16:creationId xmlns:a16="http://schemas.microsoft.com/office/drawing/2014/main" id="{DD22A84C-EFA4-C49C-D348-83942967797F}"/>
              </a:ext>
            </a:extLst>
          </p:cNvPr>
          <p:cNvSpPr txBox="1"/>
          <p:nvPr userDrawn="1"/>
        </p:nvSpPr>
        <p:spPr>
          <a:xfrm>
            <a:off x="5543785" y="2231036"/>
            <a:ext cx="4248150" cy="307777"/>
          </a:xfrm>
          <a:prstGeom prst="rect">
            <a:avLst/>
          </a:prstGeom>
          <a:noFill/>
        </p:spPr>
        <p:txBody>
          <a:bodyPr wrap="square" rtlCol="0">
            <a:spAutoFit/>
          </a:bodyPr>
          <a:lstStyle/>
          <a:p>
            <a:r>
              <a:rPr lang="en-GB" sz="1400" noProof="0">
                <a:latin typeface="Work Sans Medium" pitchFamily="2" charset="77"/>
              </a:rPr>
              <a:t>Set reading order</a:t>
            </a:r>
          </a:p>
        </p:txBody>
      </p:sp>
    </p:spTree>
    <p:extLst>
      <p:ext uri="{BB962C8B-B14F-4D97-AF65-F5344CB8AC3E}">
        <p14:creationId xmlns:p14="http://schemas.microsoft.com/office/powerpoint/2010/main" val="1528221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rgbClr val="EDEDED"/>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en-GB" noProof="0"/>
              <a:t>Presentation title</a:t>
            </a:r>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 here</a:t>
            </a:r>
          </a:p>
        </p:txBody>
      </p:sp>
      <p:pic>
        <p:nvPicPr>
          <p:cNvPr id="3" name="Bildobjekt 2">
            <a:extLst>
              <a:ext uri="{FF2B5EF4-FFF2-40B4-BE49-F238E27FC236}">
                <a16:creationId xmlns:a16="http://schemas.microsoft.com/office/drawing/2014/main" id="{770144CE-F533-5220-A14A-4B8EE3684C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6809556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503649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698348269"/>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image ">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184753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1126262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en-GB" noProof="0"/>
              <a:t>Klicka här för att ändra format på bakgrundstexten</a:t>
            </a:r>
          </a:p>
        </p:txBody>
      </p:sp>
    </p:spTree>
    <p:extLst>
      <p:ext uri="{BB962C8B-B14F-4D97-AF65-F5344CB8AC3E}">
        <p14:creationId xmlns:p14="http://schemas.microsoft.com/office/powerpoint/2010/main" val="34675291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en-GB" noProof="0"/>
              <a:t>Klicka på ikonen för att lägga till en bild</a:t>
            </a:r>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9249423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en-GB" noProof="0"/>
              <a:t>Klicka på ikonen för att lägga till en bild</a:t>
            </a:r>
          </a:p>
        </p:txBody>
      </p:sp>
    </p:spTree>
    <p:extLst>
      <p:ext uri="{BB962C8B-B14F-4D97-AF65-F5344CB8AC3E}">
        <p14:creationId xmlns:p14="http://schemas.microsoft.com/office/powerpoint/2010/main" val="4185823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en-GB" noProof="0"/>
              <a:t>Klicka på ikonen för att lägga till en bild</a:t>
            </a:r>
          </a:p>
        </p:txBody>
      </p:sp>
    </p:spTree>
    <p:extLst>
      <p:ext uri="{BB962C8B-B14F-4D97-AF65-F5344CB8AC3E}">
        <p14:creationId xmlns:p14="http://schemas.microsoft.com/office/powerpoint/2010/main" val="2123184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en-GB" noProof="0"/>
              <a:t>Klicka på ikonen för att lägga till en bild</a:t>
            </a:r>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591889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BEAE4BB-8616-AD66-D017-A34248E737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864278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rgbClr val="BFBFBF"/>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en-GB" noProof="0"/>
              <a:t>Presentation title</a:t>
            </a:r>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 here</a:t>
            </a:r>
          </a:p>
        </p:txBody>
      </p:sp>
      <p:pic>
        <p:nvPicPr>
          <p:cNvPr id="3" name="Bildobjekt 2">
            <a:extLst>
              <a:ext uri="{FF2B5EF4-FFF2-40B4-BE49-F238E27FC236}">
                <a16:creationId xmlns:a16="http://schemas.microsoft.com/office/drawing/2014/main" id="{770144CE-F533-5220-A14A-4B8EE3684C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18763686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28418792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3413597319"/>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image ">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en-GB" noProof="0"/>
              <a:t>Click on the icon or </a:t>
            </a:r>
            <a:br>
              <a:rPr lang="en-GB" noProof="0"/>
            </a:br>
            <a:r>
              <a:rPr lang="en-GB" noProof="0"/>
              <a:t>drag and drop to insert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153876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5106066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en-GB" noProof="0"/>
              <a:t>Klicka här för att ändra format på bakgrundstexten</a:t>
            </a:r>
          </a:p>
        </p:txBody>
      </p:sp>
    </p:spTree>
    <p:extLst>
      <p:ext uri="{BB962C8B-B14F-4D97-AF65-F5344CB8AC3E}">
        <p14:creationId xmlns:p14="http://schemas.microsoft.com/office/powerpoint/2010/main" val="4262904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en-GB" noProof="0"/>
              <a:t>Klicka på ikonen för att lägga till en bild</a:t>
            </a:r>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3120715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en-GB" noProof="0"/>
              <a:t>Klicka på ikonen för att lägga till en bild</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en-GB" noProof="0"/>
              <a:t>Klicka på ikonen för att lägga till en bild</a:t>
            </a:r>
          </a:p>
        </p:txBody>
      </p:sp>
    </p:spTree>
    <p:extLst>
      <p:ext uri="{BB962C8B-B14F-4D97-AF65-F5344CB8AC3E}">
        <p14:creationId xmlns:p14="http://schemas.microsoft.com/office/powerpoint/2010/main" val="16594225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en-GB" noProof="0"/>
              <a:t>Klicka på ikonen för att lägga till en bild</a:t>
            </a:r>
          </a:p>
        </p:txBody>
      </p:sp>
    </p:spTree>
    <p:extLst>
      <p:ext uri="{BB962C8B-B14F-4D97-AF65-F5344CB8AC3E}">
        <p14:creationId xmlns:p14="http://schemas.microsoft.com/office/powerpoint/2010/main" val="25564123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en-GB" noProof="0" smtClean="0"/>
              <a:pPr/>
              <a:t>06/10/2026</a:t>
            </a:fld>
            <a:endParaRPr lang="en-GB" noProof="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en-GB" noProof="0"/>
              <a:t>Presentation footer</a:t>
            </a:r>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en-GB" noProof="0" smtClean="0"/>
              <a:pPr/>
              <a:t>‹#›</a:t>
            </a:fld>
            <a:endParaRPr lang="en-GB" noProof="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en-GB" noProof="0"/>
              <a:t>Klicka på ikonen för att lägga till en bild</a:t>
            </a:r>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en-GB" noProof="0"/>
              <a:t>Klicka på ikonen för att lägga till en bild</a:t>
            </a:r>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en-GB" noProof="0"/>
              <a:t>Klicka på ikonen för att lägga till en bild</a:t>
            </a:r>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Tree>
    <p:extLst>
      <p:ext uri="{BB962C8B-B14F-4D97-AF65-F5344CB8AC3E}">
        <p14:creationId xmlns:p14="http://schemas.microsoft.com/office/powerpoint/2010/main" val="7049692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BEAE4BB-8616-AD66-D017-A34248E737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180918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en-GB" noProof="0" smtClean="0"/>
              <a:pPr/>
              <a:t>06/10/2026</a:t>
            </a:fld>
            <a:endParaRPr lang="en-GB" noProof="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en-GB" noProof="0"/>
              <a:t>Presentation footer</a:t>
            </a:r>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en-GB" noProof="0" smtClean="0"/>
              <a:pPr/>
              <a:t>‹#›</a:t>
            </a:fld>
            <a:endParaRPr lang="en-GB" noProof="0"/>
          </a:p>
        </p:txBody>
      </p:sp>
      <p:pic>
        <p:nvPicPr>
          <p:cNvPr id="8" name="Bildobjekt 7">
            <a:extLst>
              <a:ext uri="{FF2B5EF4-FFF2-40B4-BE49-F238E27FC236}">
                <a16:creationId xmlns:a16="http://schemas.microsoft.com/office/drawing/2014/main" id="{3F0079B0-5728-4257-7917-99D48BD014B6}"/>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234268216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5" r:id="rId13"/>
    <p:sldLayoutId id="2147483663" r:id="rId14"/>
    <p:sldLayoutId id="2147483664" r:id="rId15"/>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DED"/>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en-GB" noProof="0" smtClean="0"/>
              <a:pPr/>
              <a:t>06/10/2026</a:t>
            </a:fld>
            <a:endParaRPr lang="en-GB" noProof="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en-GB" noProof="0"/>
              <a:t>Presentation footer</a:t>
            </a:r>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en-GB" noProof="0" smtClean="0"/>
              <a:pPr/>
              <a:t>‹#›</a:t>
            </a:fld>
            <a:endParaRPr lang="en-GB" noProof="0"/>
          </a:p>
        </p:txBody>
      </p:sp>
      <p:pic>
        <p:nvPicPr>
          <p:cNvPr id="8" name="Bildobjekt 7">
            <a:extLst>
              <a:ext uri="{FF2B5EF4-FFF2-40B4-BE49-F238E27FC236}">
                <a16:creationId xmlns:a16="http://schemas.microsoft.com/office/drawing/2014/main" id="{BF9B40D9-3FDF-80C1-89DD-E8B6DE0D8258}"/>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240759002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FBFBF"/>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en-GB" noProof="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en-GB" noProof="0" smtClean="0"/>
              <a:pPr/>
              <a:t>06/10/2026</a:t>
            </a:fld>
            <a:endParaRPr lang="en-GB" noProof="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en-GB" noProof="0"/>
              <a:t>Presentation footer</a:t>
            </a:r>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en-GB" noProof="0" smtClean="0"/>
              <a:pPr/>
              <a:t>‹#›</a:t>
            </a:fld>
            <a:endParaRPr lang="en-GB" noProof="0"/>
          </a:p>
        </p:txBody>
      </p:sp>
      <p:pic>
        <p:nvPicPr>
          <p:cNvPr id="8" name="Bildobjekt 7">
            <a:extLst>
              <a:ext uri="{FF2B5EF4-FFF2-40B4-BE49-F238E27FC236}">
                <a16:creationId xmlns:a16="http://schemas.microsoft.com/office/drawing/2014/main" id="{BF9B40D9-3FDF-80C1-89DD-E8B6DE0D8258}"/>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381332183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01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44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68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2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12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FF7E89-A5EF-5536-CA71-D3D4B9474E0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332370" cy="6857999"/>
          </a:xfrm>
          <a:prstGeom prst="rect">
            <a:avLst/>
          </a:prstGeom>
        </p:spPr>
      </p:pic>
    </p:spTree>
    <p:extLst>
      <p:ext uri="{BB962C8B-B14F-4D97-AF65-F5344CB8AC3E}">
        <p14:creationId xmlns:p14="http://schemas.microsoft.com/office/powerpoint/2010/main" val="203917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DB82653B-B969-A207-D3BD-D880012FC41D}"/>
              </a:ext>
            </a:extLst>
          </p:cNvPr>
          <p:cNvSpPr>
            <a:spLocks noGrp="1"/>
          </p:cNvSpPr>
          <p:nvPr>
            <p:ph type="pic" sz="quarter" idx="13"/>
          </p:nvPr>
        </p:nvSpPr>
        <p:spPr/>
        <p:txBody>
          <a:bodyPr/>
          <a:lstStyle/>
          <a:p>
            <a:endParaRPr lang="en-GB" noProof="0" dirty="0"/>
          </a:p>
        </p:txBody>
      </p:sp>
      <p:sp>
        <p:nvSpPr>
          <p:cNvPr id="3" name="Rubrik 2">
            <a:extLst>
              <a:ext uri="{FF2B5EF4-FFF2-40B4-BE49-F238E27FC236}">
                <a16:creationId xmlns:a16="http://schemas.microsoft.com/office/drawing/2014/main" id="{2895A9CD-2173-0F7E-CD30-403441B6EF0E}"/>
              </a:ext>
            </a:extLst>
          </p:cNvPr>
          <p:cNvSpPr>
            <a:spLocks noGrp="1"/>
          </p:cNvSpPr>
          <p:nvPr>
            <p:ph type="title"/>
          </p:nvPr>
        </p:nvSpPr>
        <p:spPr/>
        <p:txBody>
          <a:bodyPr/>
          <a:lstStyle/>
          <a:p>
            <a:r>
              <a:rPr lang="en-GB" noProof="0" dirty="0"/>
              <a:t>Uppsala University</a:t>
            </a:r>
          </a:p>
        </p:txBody>
      </p:sp>
      <p:sp>
        <p:nvSpPr>
          <p:cNvPr id="4" name="Platshållare för text 3">
            <a:extLst>
              <a:ext uri="{FF2B5EF4-FFF2-40B4-BE49-F238E27FC236}">
                <a16:creationId xmlns:a16="http://schemas.microsoft.com/office/drawing/2014/main" id="{C162BD88-49B4-958C-CA27-30C297CEFF0B}"/>
              </a:ext>
            </a:extLst>
          </p:cNvPr>
          <p:cNvSpPr>
            <a:spLocks noGrp="1"/>
          </p:cNvSpPr>
          <p:nvPr>
            <p:ph type="body" sz="quarter" idx="14"/>
          </p:nvPr>
        </p:nvSpPr>
        <p:spPr>
          <a:xfrm>
            <a:off x="6743699" y="3429000"/>
            <a:ext cx="4530183" cy="1910751"/>
          </a:xfrm>
        </p:spPr>
        <p:txBody>
          <a:bodyPr/>
          <a:lstStyle/>
          <a:p>
            <a:pPr>
              <a:lnSpc>
                <a:spcPts val="2360"/>
              </a:lnSpc>
            </a:pPr>
            <a:r>
              <a:rPr lang="en-GB" noProof="0" dirty="0">
                <a:solidFill>
                  <a:schemeClr val="tx1">
                    <a:lumMod val="65000"/>
                    <a:lumOff val="35000"/>
                  </a:schemeClr>
                </a:solidFill>
                <a:latin typeface="Work Sans" pitchFamily="2" charset="77"/>
              </a:rPr>
              <a:t>Always moving forward – since 1477.</a:t>
            </a:r>
          </a:p>
          <a:p>
            <a:pPr>
              <a:lnSpc>
                <a:spcPts val="2360"/>
              </a:lnSpc>
            </a:pPr>
            <a:endParaRPr lang="en-GB" noProof="0" dirty="0">
              <a:solidFill>
                <a:schemeClr val="tx1">
                  <a:lumMod val="65000"/>
                  <a:lumOff val="35000"/>
                </a:schemeClr>
              </a:solidFill>
              <a:latin typeface="Work Sans" pitchFamily="2" charset="77"/>
            </a:endParaRPr>
          </a:p>
          <a:p>
            <a:pPr>
              <a:lnSpc>
                <a:spcPts val="2360"/>
              </a:lnSpc>
            </a:pPr>
            <a:r>
              <a:rPr lang="en-GB" noProof="0" dirty="0">
                <a:solidFill>
                  <a:schemeClr val="tx1">
                    <a:lumMod val="65000"/>
                    <a:lumOff val="35000"/>
                  </a:schemeClr>
                </a:solidFill>
                <a:latin typeface="Work Sans" pitchFamily="2" charset="77"/>
              </a:rPr>
              <a:t>A meeting place for knowledge, culture and critical dialogue.</a:t>
            </a:r>
          </a:p>
          <a:p>
            <a:endParaRPr lang="en-GB" noProof="0" dirty="0"/>
          </a:p>
        </p:txBody>
      </p:sp>
      <p:pic>
        <p:nvPicPr>
          <p:cNvPr id="5" name="Bildobjekt 4">
            <a:extLst>
              <a:ext uri="{FF2B5EF4-FFF2-40B4-BE49-F238E27FC236}">
                <a16:creationId xmlns:a16="http://schemas.microsoft.com/office/drawing/2014/main" id="{ACA173E6-74F2-802C-38C6-407FBACBD1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095999" cy="6858000"/>
          </a:xfrm>
          <a:prstGeom prst="rect">
            <a:avLst/>
          </a:prstGeom>
        </p:spPr>
      </p:pic>
    </p:spTree>
    <p:extLst>
      <p:ext uri="{BB962C8B-B14F-4D97-AF65-F5344CB8AC3E}">
        <p14:creationId xmlns:p14="http://schemas.microsoft.com/office/powerpoint/2010/main" val="130164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7FABAEEC-EB8F-E433-5597-245653CFD109}"/>
              </a:ext>
            </a:extLst>
          </p:cNvPr>
          <p:cNvPicPr>
            <a:picLocks noGrp="1" noChangeAspect="1"/>
          </p:cNvPicPr>
          <p:nvPr>
            <p:ph type="pic" sz="quarter" idx="13"/>
          </p:nvPr>
        </p:nvPicPr>
        <p:blipFill>
          <a:blip r:embed="rId3"/>
          <a:srcRect/>
          <a:stretch>
            <a:fillRect/>
          </a:stretch>
        </p:blipFill>
        <p:spPr>
          <a:prstGeom prst="rect">
            <a:avLst/>
          </a:prstGeom>
        </p:spPr>
      </p:pic>
      <p:sp>
        <p:nvSpPr>
          <p:cNvPr id="3" name="Rubrik 2">
            <a:extLst>
              <a:ext uri="{FF2B5EF4-FFF2-40B4-BE49-F238E27FC236}">
                <a16:creationId xmlns:a16="http://schemas.microsoft.com/office/drawing/2014/main" id="{65ED94DB-A97A-D4DA-A634-C8A344A73506}"/>
              </a:ext>
            </a:extLst>
          </p:cNvPr>
          <p:cNvSpPr>
            <a:spLocks noGrp="1"/>
          </p:cNvSpPr>
          <p:nvPr>
            <p:ph type="title"/>
          </p:nvPr>
        </p:nvSpPr>
        <p:spPr/>
        <p:txBody>
          <a:bodyPr/>
          <a:lstStyle/>
          <a:p>
            <a:r>
              <a:rPr lang="en-GB" noProof="0" dirty="0"/>
              <a:t>Our mission</a:t>
            </a:r>
          </a:p>
        </p:txBody>
      </p:sp>
      <p:sp>
        <p:nvSpPr>
          <p:cNvPr id="4" name="Platshållare för text 3">
            <a:extLst>
              <a:ext uri="{FF2B5EF4-FFF2-40B4-BE49-F238E27FC236}">
                <a16:creationId xmlns:a16="http://schemas.microsoft.com/office/drawing/2014/main" id="{593D7CF3-5599-1905-FC62-E1639F097710}"/>
              </a:ext>
            </a:extLst>
          </p:cNvPr>
          <p:cNvSpPr>
            <a:spLocks noGrp="1"/>
          </p:cNvSpPr>
          <p:nvPr>
            <p:ph type="body" sz="quarter" idx="14"/>
          </p:nvPr>
        </p:nvSpPr>
        <p:spPr>
          <a:xfrm>
            <a:off x="6743700" y="3061009"/>
            <a:ext cx="4114800" cy="1910751"/>
          </a:xfrm>
        </p:spPr>
        <p:txBody>
          <a:bodyPr/>
          <a:lstStyle/>
          <a:p>
            <a:r>
              <a:rPr lang="en-GB" noProof="0" dirty="0">
                <a:solidFill>
                  <a:schemeClr val="tx1">
                    <a:lumMod val="65000"/>
                    <a:lumOff val="35000"/>
                  </a:schemeClr>
                </a:solidFill>
                <a:latin typeface="Work Sans" pitchFamily="2" charset="77"/>
              </a:rPr>
              <a:t>To gain and share knowledge for the benefit of humankind and for a better world.</a:t>
            </a:r>
          </a:p>
          <a:p>
            <a:endParaRPr lang="en-GB" noProof="0" dirty="0"/>
          </a:p>
        </p:txBody>
      </p:sp>
    </p:spTree>
    <p:extLst>
      <p:ext uri="{BB962C8B-B14F-4D97-AF65-F5344CB8AC3E}">
        <p14:creationId xmlns:p14="http://schemas.microsoft.com/office/powerpoint/2010/main" val="2803301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172008E1-FEA4-2D07-3622-D5B6D7EEBBDF}"/>
              </a:ext>
            </a:extLst>
          </p:cNvPr>
          <p:cNvPicPr>
            <a:picLocks noGrp="1" noChangeAspect="1"/>
          </p:cNvPicPr>
          <p:nvPr>
            <p:ph type="pic" sz="quarter" idx="13"/>
          </p:nvPr>
        </p:nvPicPr>
        <p:blipFill>
          <a:blip r:embed="rId3"/>
          <a:srcRect/>
          <a:stretch>
            <a:fillRect/>
          </a:stretch>
        </p:blipFill>
        <p:spPr>
          <a:prstGeom prst="rect">
            <a:avLst/>
          </a:prstGeom>
        </p:spPr>
      </p:pic>
      <p:sp>
        <p:nvSpPr>
          <p:cNvPr id="2" name="Rubrik 1">
            <a:extLst>
              <a:ext uri="{FF2B5EF4-FFF2-40B4-BE49-F238E27FC236}">
                <a16:creationId xmlns:a16="http://schemas.microsoft.com/office/drawing/2014/main" id="{5B4DDB21-3C65-818E-DA91-1F9687CA7D59}"/>
              </a:ext>
            </a:extLst>
          </p:cNvPr>
          <p:cNvSpPr>
            <a:spLocks noGrp="1"/>
          </p:cNvSpPr>
          <p:nvPr>
            <p:ph type="title"/>
          </p:nvPr>
        </p:nvSpPr>
        <p:spPr/>
        <p:txBody>
          <a:bodyPr/>
          <a:lstStyle/>
          <a:p>
            <a:r>
              <a:rPr lang="en-GB" sz="3200" noProof="0" dirty="0">
                <a:latin typeface="Work Sans" pitchFamily="2" charset="77"/>
              </a:rPr>
              <a:t>Our goal</a:t>
            </a:r>
            <a:endParaRPr lang="en-GB" noProof="0" dirty="0"/>
          </a:p>
        </p:txBody>
      </p:sp>
      <p:sp>
        <p:nvSpPr>
          <p:cNvPr id="11" name="Platshållare för text 3">
            <a:extLst>
              <a:ext uri="{FF2B5EF4-FFF2-40B4-BE49-F238E27FC236}">
                <a16:creationId xmlns:a16="http://schemas.microsoft.com/office/drawing/2014/main" id="{EBDAC6BD-28B9-DDB6-3B37-BDBB28ACB910}"/>
              </a:ext>
            </a:extLst>
          </p:cNvPr>
          <p:cNvSpPr>
            <a:spLocks noGrp="1"/>
          </p:cNvSpPr>
          <p:nvPr>
            <p:ph type="body" sz="quarter" idx="14"/>
          </p:nvPr>
        </p:nvSpPr>
        <p:spPr>
          <a:xfrm>
            <a:off x="6743700" y="3061009"/>
            <a:ext cx="4114800" cy="1910751"/>
          </a:xfrm>
        </p:spPr>
        <p:txBody>
          <a:bodyPr/>
          <a:lstStyle/>
          <a:p>
            <a:r>
              <a:rPr lang="en-GB" noProof="0" dirty="0">
                <a:solidFill>
                  <a:schemeClr val="tx1">
                    <a:lumMod val="65000"/>
                    <a:lumOff val="35000"/>
                  </a:schemeClr>
                </a:solidFill>
                <a:latin typeface="Work Sans" pitchFamily="2" charset="77"/>
              </a:rPr>
              <a:t>Research and education of the highest quality and relevance.</a:t>
            </a:r>
            <a:br>
              <a:rPr lang="en-GB" noProof="0" dirty="0">
                <a:solidFill>
                  <a:schemeClr val="tx1">
                    <a:lumMod val="65000"/>
                    <a:lumOff val="35000"/>
                  </a:schemeClr>
                </a:solidFill>
                <a:latin typeface="Work Sans" pitchFamily="2" charset="77"/>
              </a:rPr>
            </a:br>
            <a:endParaRPr lang="en-GB" noProof="0" dirty="0"/>
          </a:p>
        </p:txBody>
      </p:sp>
    </p:spTree>
    <p:extLst>
      <p:ext uri="{BB962C8B-B14F-4D97-AF65-F5344CB8AC3E}">
        <p14:creationId xmlns:p14="http://schemas.microsoft.com/office/powerpoint/2010/main" val="364182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8B8E04-D8A8-91DC-184C-9FEB8B67056B}"/>
              </a:ext>
            </a:extLst>
          </p:cNvPr>
          <p:cNvSpPr>
            <a:spLocks noGrp="1"/>
          </p:cNvSpPr>
          <p:nvPr>
            <p:ph type="title"/>
          </p:nvPr>
        </p:nvSpPr>
        <p:spPr>
          <a:xfrm>
            <a:off x="947738" y="836613"/>
            <a:ext cx="10059567" cy="1311364"/>
          </a:xfrm>
        </p:spPr>
        <p:txBody>
          <a:bodyPr/>
          <a:lstStyle/>
          <a:p>
            <a:r>
              <a:rPr lang="en-GB" sz="3200" noProof="0" dirty="0">
                <a:latin typeface="Work Sans" pitchFamily="2" charset="77"/>
              </a:rPr>
              <a:t>Development goals for education and research</a:t>
            </a:r>
            <a:endParaRPr lang="en-GB" noProof="0" dirty="0"/>
          </a:p>
        </p:txBody>
      </p:sp>
      <p:sp>
        <p:nvSpPr>
          <p:cNvPr id="3" name="Platshållare för innehåll 2">
            <a:extLst>
              <a:ext uri="{FF2B5EF4-FFF2-40B4-BE49-F238E27FC236}">
                <a16:creationId xmlns:a16="http://schemas.microsoft.com/office/drawing/2014/main" id="{157B1A13-7A6C-8A96-D364-DE2F16DF7616}"/>
              </a:ext>
            </a:extLst>
          </p:cNvPr>
          <p:cNvSpPr>
            <a:spLocks noGrp="1"/>
          </p:cNvSpPr>
          <p:nvPr>
            <p:ph sz="quarter" idx="15"/>
          </p:nvPr>
        </p:nvSpPr>
        <p:spPr>
          <a:xfrm>
            <a:off x="947738" y="2528888"/>
            <a:ext cx="6966552" cy="2577950"/>
          </a:xfrm>
        </p:spPr>
        <p:txBody>
          <a:bodyPr/>
          <a:lstStyle/>
          <a:p>
            <a:pPr marL="285750" lvl="0" indent="-285750" algn="l" rtl="0">
              <a:lnSpc>
                <a:spcPts val="2120"/>
              </a:lnSpc>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Strengthen the research connection.</a:t>
            </a:r>
          </a:p>
          <a:p>
            <a:pPr marL="285750" lvl="0" indent="-285750" algn="l" rtl="0">
              <a:lnSpc>
                <a:spcPts val="2120"/>
              </a:lnSpc>
              <a:spcBef>
                <a:spcPts val="300"/>
              </a:spcBef>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Develop research excellence.</a:t>
            </a:r>
          </a:p>
          <a:p>
            <a:pPr marL="285750" lvl="0" indent="-285750" algn="l" rtl="0">
              <a:lnSpc>
                <a:spcPts val="2120"/>
              </a:lnSpc>
              <a:spcBef>
                <a:spcPts val="300"/>
              </a:spcBef>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Strengthen transdisciplinary research.</a:t>
            </a:r>
          </a:p>
          <a:p>
            <a:pPr marL="285750" lvl="0" indent="-285750" algn="l" rtl="0">
              <a:lnSpc>
                <a:spcPts val="2120"/>
              </a:lnSpc>
              <a:spcBef>
                <a:spcPts val="300"/>
              </a:spcBef>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Coordinate the University’s resources.</a:t>
            </a:r>
          </a:p>
          <a:p>
            <a:pPr marL="285750" lvl="0" indent="-285750" algn="l" rtl="0">
              <a:lnSpc>
                <a:spcPts val="2120"/>
              </a:lnSpc>
              <a:spcBef>
                <a:spcPts val="300"/>
              </a:spcBef>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Exploit the potential of Campus Gotland.</a:t>
            </a:r>
          </a:p>
          <a:p>
            <a:pPr marL="285750" lvl="0" indent="-285750" algn="l" rtl="0">
              <a:lnSpc>
                <a:spcPts val="2120"/>
              </a:lnSpc>
              <a:spcBef>
                <a:spcPts val="300"/>
              </a:spcBef>
              <a:buFont typeface="Arial" panose="020B0604020202020204" pitchFamily="34" charset="0"/>
              <a:buChar char="•"/>
            </a:pPr>
            <a:r>
              <a:rPr lang="en-GB" sz="1600" u="none" baseline="0" noProof="0" dirty="0">
                <a:solidFill>
                  <a:schemeClr val="tx1">
                    <a:lumMod val="65000"/>
                    <a:lumOff val="35000"/>
                  </a:schemeClr>
                </a:solidFill>
                <a:latin typeface="Work Sans" pitchFamily="2" charset="77"/>
              </a:rPr>
              <a:t>Develop collaboration in education and research.</a:t>
            </a:r>
          </a:p>
          <a:p>
            <a:endParaRPr lang="en-GB" noProof="0" dirty="0"/>
          </a:p>
        </p:txBody>
      </p:sp>
    </p:spTree>
    <p:extLst>
      <p:ext uri="{BB962C8B-B14F-4D97-AF65-F5344CB8AC3E}">
        <p14:creationId xmlns:p14="http://schemas.microsoft.com/office/powerpoint/2010/main" val="3042695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664500-142D-11B5-3687-DCB95B1E4181}"/>
              </a:ext>
            </a:extLst>
          </p:cNvPr>
          <p:cNvSpPr>
            <a:spLocks noGrp="1"/>
          </p:cNvSpPr>
          <p:nvPr>
            <p:ph type="title"/>
          </p:nvPr>
        </p:nvSpPr>
        <p:spPr>
          <a:xfrm>
            <a:off x="947739" y="836613"/>
            <a:ext cx="7565325" cy="1311364"/>
          </a:xfrm>
        </p:spPr>
        <p:txBody>
          <a:bodyPr/>
          <a:lstStyle/>
          <a:p>
            <a:r>
              <a:rPr lang="en-GB" sz="3200" noProof="0" dirty="0">
                <a:latin typeface="Work Sans" pitchFamily="2" charset="77"/>
              </a:rPr>
              <a:t>Strategic priorities:</a:t>
            </a:r>
            <a:br>
              <a:rPr lang="en-GB" sz="3200"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5B4C3CCA-5F85-D8B5-222A-45EF48796E0F}"/>
              </a:ext>
            </a:extLst>
          </p:cNvPr>
          <p:cNvSpPr>
            <a:spLocks noGrp="1"/>
          </p:cNvSpPr>
          <p:nvPr>
            <p:ph sz="quarter" idx="15"/>
          </p:nvPr>
        </p:nvSpPr>
        <p:spPr/>
        <p:txBody>
          <a:bodyPr/>
          <a:lstStyle/>
          <a:p>
            <a:pPr marL="285750" lvl="0" indent="-285750">
              <a:lnSpc>
                <a:spcPts val="2120"/>
              </a:lnSpc>
              <a:buFont typeface="Arial" panose="020B0604020202020204" pitchFamily="34" charset="0"/>
              <a:buChar char="•"/>
            </a:pPr>
            <a:r>
              <a:rPr lang="en-GB" sz="1600" noProof="0" dirty="0">
                <a:solidFill>
                  <a:schemeClr val="tx1">
                    <a:lumMod val="65000"/>
                    <a:lumOff val="35000"/>
                  </a:schemeClr>
                </a:solidFill>
                <a:latin typeface="Work Sans" pitchFamily="2" charset="77"/>
              </a:rPr>
              <a:t>quality assurance and enhancement</a:t>
            </a:r>
          </a:p>
          <a:p>
            <a:pPr marL="285750" lvl="0" indent="-285750">
              <a:lnSpc>
                <a:spcPts val="24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internationalisation</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infrastructure</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talent attraction and career systems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support and wider environment.</a:t>
            </a:r>
          </a:p>
          <a:p>
            <a:endParaRPr lang="en-GB" noProof="0" dirty="0"/>
          </a:p>
        </p:txBody>
      </p:sp>
    </p:spTree>
    <p:extLst>
      <p:ext uri="{BB962C8B-B14F-4D97-AF65-F5344CB8AC3E}">
        <p14:creationId xmlns:p14="http://schemas.microsoft.com/office/powerpoint/2010/main" val="1207444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2F9349A4-2E51-D24A-E72A-1BC320C8BF99}"/>
              </a:ext>
            </a:extLst>
          </p:cNvPr>
          <p:cNvSpPr>
            <a:spLocks noGrp="1"/>
          </p:cNvSpPr>
          <p:nvPr>
            <p:ph type="pic" sz="quarter" idx="13"/>
          </p:nvPr>
        </p:nvSpPr>
        <p:spPr/>
        <p:txBody>
          <a:bodyPr/>
          <a:lstStyle/>
          <a:p>
            <a:endParaRPr lang="en-GB" noProof="0" dirty="0"/>
          </a:p>
        </p:txBody>
      </p:sp>
      <p:sp>
        <p:nvSpPr>
          <p:cNvPr id="3" name="Rubrik 2">
            <a:extLst>
              <a:ext uri="{FF2B5EF4-FFF2-40B4-BE49-F238E27FC236}">
                <a16:creationId xmlns:a16="http://schemas.microsoft.com/office/drawing/2014/main" id="{ECF98699-31F0-D76D-DF41-308CCC805DC6}"/>
              </a:ext>
            </a:extLst>
          </p:cNvPr>
          <p:cNvSpPr>
            <a:spLocks noGrp="1"/>
          </p:cNvSpPr>
          <p:nvPr>
            <p:ph type="title"/>
          </p:nvPr>
        </p:nvSpPr>
        <p:spPr/>
        <p:txBody>
          <a:bodyPr/>
          <a:lstStyle/>
          <a:p>
            <a:r>
              <a:rPr lang="en-GB" noProof="0" dirty="0"/>
              <a:t>In brief</a:t>
            </a:r>
          </a:p>
        </p:txBody>
      </p:sp>
      <p:sp>
        <p:nvSpPr>
          <p:cNvPr id="4" name="Platshållare för text 3">
            <a:extLst>
              <a:ext uri="{FF2B5EF4-FFF2-40B4-BE49-F238E27FC236}">
                <a16:creationId xmlns:a16="http://schemas.microsoft.com/office/drawing/2014/main" id="{659025E8-EB36-4498-E488-0C213B4EB017}"/>
              </a:ext>
            </a:extLst>
          </p:cNvPr>
          <p:cNvSpPr>
            <a:spLocks noGrp="1"/>
          </p:cNvSpPr>
          <p:nvPr>
            <p:ph type="body" sz="quarter" idx="14"/>
          </p:nvPr>
        </p:nvSpPr>
        <p:spPr>
          <a:xfrm>
            <a:off x="6743700" y="2024063"/>
            <a:ext cx="4283964" cy="3690937"/>
          </a:xfrm>
        </p:spPr>
        <p:txBody>
          <a:bodyPr/>
          <a:lstStyle/>
          <a:p>
            <a:pPr marL="285750" lvl="0" indent="-285750">
              <a:lnSpc>
                <a:spcPts val="2120"/>
              </a:lnSpc>
              <a:buFont typeface="Arial" panose="020B0604020202020204" pitchFamily="34" charset="0"/>
              <a:buChar char="•"/>
            </a:pPr>
            <a:r>
              <a:rPr lang="en-GB" sz="1600" noProof="0" dirty="0">
                <a:solidFill>
                  <a:schemeClr val="tx1">
                    <a:lumMod val="65000"/>
                    <a:lumOff val="35000"/>
                  </a:schemeClr>
                </a:solidFill>
                <a:latin typeface="Work Sans" pitchFamily="2" charset="77"/>
              </a:rPr>
              <a:t>5</a:t>
            </a:r>
            <a:r>
              <a:rPr lang="en-GB" noProof="0" dirty="0"/>
              <a:t>0</a:t>
            </a:r>
            <a:r>
              <a:rPr lang="en-GB" sz="1600" noProof="0" dirty="0">
                <a:solidFill>
                  <a:schemeClr val="tx1">
                    <a:lumMod val="65000"/>
                    <a:lumOff val="35000"/>
                  </a:schemeClr>
                </a:solidFill>
                <a:latin typeface="Work Sans" pitchFamily="2" charset="77"/>
              </a:rPr>
              <a:t>,000 students and 7,500 employees</a:t>
            </a:r>
          </a:p>
          <a:p>
            <a:pPr marL="285750" lvl="0" indent="-285750">
              <a:lnSpc>
                <a:spcPts val="24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3 disciplinary domains,</a:t>
            </a:r>
            <a:br>
              <a:rPr lang="en-GB" sz="1600" noProof="0" dirty="0">
                <a:solidFill>
                  <a:schemeClr val="tx1">
                    <a:lumMod val="65000"/>
                    <a:lumOff val="35000"/>
                  </a:schemeClr>
                </a:solidFill>
                <a:latin typeface="Work Sans" pitchFamily="2" charset="77"/>
              </a:rPr>
            </a:br>
            <a:r>
              <a:rPr lang="en-GB" sz="1600" noProof="0" dirty="0">
                <a:solidFill>
                  <a:schemeClr val="tx1">
                    <a:lumMod val="65000"/>
                    <a:lumOff val="35000"/>
                  </a:schemeClr>
                </a:solidFill>
                <a:latin typeface="Work Sans" pitchFamily="2" charset="77"/>
              </a:rPr>
              <a:t>9 faculties, 60 departments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400,000 square meters of facilities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SEK 9 billion turnover – 70% of it in research</a:t>
            </a:r>
          </a:p>
          <a:p>
            <a:pPr marL="285750" lvl="0" indent="-285750">
              <a:lnSpc>
                <a:spcPts val="2120"/>
              </a:lnSpc>
              <a:spcBef>
                <a:spcPts val="300"/>
              </a:spcBef>
              <a:buFont typeface="Arial" panose="020B0604020202020204" pitchFamily="34" charset="0"/>
              <a:buChar char="•"/>
            </a:pPr>
            <a:r>
              <a:rPr lang="en-GB" noProof="0" dirty="0"/>
              <a:t>6,000 publications per year</a:t>
            </a:r>
          </a:p>
        </p:txBody>
      </p:sp>
      <p:pic>
        <p:nvPicPr>
          <p:cNvPr id="7" name="Bildobjekt 6">
            <a:extLst>
              <a:ext uri="{FF2B5EF4-FFF2-40B4-BE49-F238E27FC236}">
                <a16:creationId xmlns:a16="http://schemas.microsoft.com/office/drawing/2014/main" id="{27E60806-B35E-8C1C-70CB-943A0D0954C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510538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B8B2E-32CB-EAA1-6050-36D7C78669E0}"/>
              </a:ext>
            </a:extLst>
          </p:cNvPr>
          <p:cNvSpPr>
            <a:spLocks noGrp="1"/>
          </p:cNvSpPr>
          <p:nvPr>
            <p:ph type="title"/>
          </p:nvPr>
        </p:nvSpPr>
        <p:spPr>
          <a:xfrm>
            <a:off x="947739" y="836613"/>
            <a:ext cx="8196262" cy="672147"/>
          </a:xfrm>
        </p:spPr>
        <p:txBody>
          <a:bodyPr/>
          <a:lstStyle/>
          <a:p>
            <a:r>
              <a:rPr lang="en-GB" noProof="0" dirty="0"/>
              <a:t>Ranking</a:t>
            </a:r>
          </a:p>
        </p:txBody>
      </p:sp>
      <p:sp>
        <p:nvSpPr>
          <p:cNvPr id="3" name="Platshållare för innehåll 2">
            <a:extLst>
              <a:ext uri="{FF2B5EF4-FFF2-40B4-BE49-F238E27FC236}">
                <a16:creationId xmlns:a16="http://schemas.microsoft.com/office/drawing/2014/main" id="{CF8BA561-998B-8AEF-1798-8E6C9B005650}"/>
              </a:ext>
            </a:extLst>
          </p:cNvPr>
          <p:cNvSpPr>
            <a:spLocks noGrp="1"/>
          </p:cNvSpPr>
          <p:nvPr>
            <p:ph sz="quarter" idx="15"/>
          </p:nvPr>
        </p:nvSpPr>
        <p:spPr>
          <a:xfrm>
            <a:off x="947738" y="3703251"/>
            <a:ext cx="4559300" cy="2577950"/>
          </a:xfrm>
        </p:spPr>
        <p:txBody>
          <a:bodyPr/>
          <a:lstStyle/>
          <a:p>
            <a:pPr marL="285750" lvl="0" indent="-285750">
              <a:lnSpc>
                <a:spcPts val="2120"/>
              </a:lnSpc>
              <a:buFont typeface="Arial" panose="020B0604020202020204" pitchFamily="34" charset="0"/>
              <a:buChar char="•"/>
            </a:pPr>
            <a:endParaRPr lang="en-GB" sz="1600" noProof="0" dirty="0">
              <a:solidFill>
                <a:schemeClr val="tx1">
                  <a:lumMod val="65000"/>
                  <a:lumOff val="35000"/>
                </a:schemeClr>
              </a:solidFill>
              <a:latin typeface="Work Sans" pitchFamily="2" charset="77"/>
            </a:endParaRPr>
          </a:p>
          <a:p>
            <a:endParaRPr lang="en-GB" noProof="0" dirty="0"/>
          </a:p>
        </p:txBody>
      </p:sp>
      <p:pic>
        <p:nvPicPr>
          <p:cNvPr id="5" name="Bildobjekt 4">
            <a:extLst>
              <a:ext uri="{FF2B5EF4-FFF2-40B4-BE49-F238E27FC236}">
                <a16:creationId xmlns:a16="http://schemas.microsoft.com/office/drawing/2014/main" id="{29B1A3B8-083C-8B70-88CC-BDB4D93B44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6148" y="2641842"/>
            <a:ext cx="7772400" cy="1459113"/>
          </a:xfrm>
          <a:prstGeom prst="rect">
            <a:avLst/>
          </a:prstGeom>
        </p:spPr>
      </p:pic>
      <p:sp>
        <p:nvSpPr>
          <p:cNvPr id="7" name="textruta 6">
            <a:extLst>
              <a:ext uri="{FF2B5EF4-FFF2-40B4-BE49-F238E27FC236}">
                <a16:creationId xmlns:a16="http://schemas.microsoft.com/office/drawing/2014/main" id="{FCC8ECEA-4256-E1EB-44F7-7FBE5B2DF10D}"/>
              </a:ext>
            </a:extLst>
          </p:cNvPr>
          <p:cNvSpPr txBox="1"/>
          <p:nvPr/>
        </p:nvSpPr>
        <p:spPr>
          <a:xfrm>
            <a:off x="9061022" y="2027249"/>
            <a:ext cx="1292653" cy="883960"/>
          </a:xfrm>
          <a:prstGeom prst="rect">
            <a:avLst/>
          </a:prstGeom>
          <a:noFill/>
        </p:spPr>
        <p:txBody>
          <a:bodyPr wrap="square" rtlCol="0">
            <a:spAutoFit/>
          </a:bodyPr>
          <a:lstStyle/>
          <a:p>
            <a:pPr>
              <a:lnSpc>
                <a:spcPts val="2120"/>
              </a:lnSpc>
            </a:pPr>
            <a:r>
              <a:rPr lang="en-GB" sz="1600" noProof="0" dirty="0">
                <a:solidFill>
                  <a:schemeClr val="tx1">
                    <a:lumMod val="65000"/>
                    <a:lumOff val="35000"/>
                  </a:schemeClr>
                </a:solidFill>
                <a:latin typeface="Work Sans" pitchFamily="2" charset="77"/>
              </a:rPr>
              <a:t>Uppsala University is here.</a:t>
            </a:r>
          </a:p>
        </p:txBody>
      </p:sp>
      <p:sp>
        <p:nvSpPr>
          <p:cNvPr id="8" name="textruta 7">
            <a:extLst>
              <a:ext uri="{FF2B5EF4-FFF2-40B4-BE49-F238E27FC236}">
                <a16:creationId xmlns:a16="http://schemas.microsoft.com/office/drawing/2014/main" id="{CC6D614D-9365-79C9-1124-77AC288F57E3}"/>
              </a:ext>
            </a:extLst>
          </p:cNvPr>
          <p:cNvSpPr txBox="1"/>
          <p:nvPr/>
        </p:nvSpPr>
        <p:spPr>
          <a:xfrm>
            <a:off x="3660874" y="3673956"/>
            <a:ext cx="4003198" cy="345287"/>
          </a:xfrm>
          <a:prstGeom prst="rect">
            <a:avLst/>
          </a:prstGeom>
          <a:noFill/>
        </p:spPr>
        <p:txBody>
          <a:bodyPr wrap="square" rtlCol="0">
            <a:spAutoFit/>
          </a:bodyPr>
          <a:lstStyle/>
          <a:p>
            <a:pPr>
              <a:lnSpc>
                <a:spcPts val="2120"/>
              </a:lnSpc>
            </a:pPr>
            <a:r>
              <a:rPr lang="en-GB" sz="1600" noProof="0" dirty="0">
                <a:solidFill>
                  <a:schemeClr val="tx1">
                    <a:lumMod val="65000"/>
                    <a:lumOff val="35000"/>
                  </a:schemeClr>
                </a:solidFill>
                <a:latin typeface="Work Sans" pitchFamily="2" charset="77"/>
              </a:rPr>
              <a:t>All the universities in the world</a:t>
            </a:r>
          </a:p>
        </p:txBody>
      </p:sp>
      <p:cxnSp>
        <p:nvCxnSpPr>
          <p:cNvPr id="13" name="Rak koppling 12">
            <a:extLst>
              <a:ext uri="{FF2B5EF4-FFF2-40B4-BE49-F238E27FC236}">
                <a16:creationId xmlns:a16="http://schemas.microsoft.com/office/drawing/2014/main" id="{A1A95B01-41AD-13F6-0FBF-61FED0D88067}"/>
              </a:ext>
            </a:extLst>
          </p:cNvPr>
          <p:cNvCxnSpPr>
            <a:cxnSpLocks/>
          </p:cNvCxnSpPr>
          <p:nvPr/>
        </p:nvCxnSpPr>
        <p:spPr>
          <a:xfrm flipV="1">
            <a:off x="7009010" y="3522226"/>
            <a:ext cx="1729473" cy="325800"/>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Rak koppling 13">
            <a:extLst>
              <a:ext uri="{FF2B5EF4-FFF2-40B4-BE49-F238E27FC236}">
                <a16:creationId xmlns:a16="http://schemas.microsoft.com/office/drawing/2014/main" id="{985C142B-4787-5829-0C32-E60D76354746}"/>
              </a:ext>
            </a:extLst>
          </p:cNvPr>
          <p:cNvCxnSpPr>
            <a:cxnSpLocks/>
          </p:cNvCxnSpPr>
          <p:nvPr/>
        </p:nvCxnSpPr>
        <p:spPr>
          <a:xfrm>
            <a:off x="1561356" y="3584555"/>
            <a:ext cx="2084522" cy="263471"/>
          </a:xfrm>
          <a:prstGeom prst="line">
            <a:avLst/>
          </a:prstGeom>
          <a:ln w="12700"/>
        </p:spPr>
        <p:style>
          <a:lnRef idx="1">
            <a:schemeClr val="dk1"/>
          </a:lnRef>
          <a:fillRef idx="0">
            <a:schemeClr val="dk1"/>
          </a:fillRef>
          <a:effectRef idx="0">
            <a:schemeClr val="dk1"/>
          </a:effectRef>
          <a:fontRef idx="minor">
            <a:schemeClr val="tx1"/>
          </a:fontRef>
        </p:style>
      </p:cxnSp>
      <p:cxnSp>
        <p:nvCxnSpPr>
          <p:cNvPr id="20" name="Koppling: böjd 19">
            <a:extLst>
              <a:ext uri="{FF2B5EF4-FFF2-40B4-BE49-F238E27FC236}">
                <a16:creationId xmlns:a16="http://schemas.microsoft.com/office/drawing/2014/main" id="{B1D987E3-02C7-1BCE-C630-0DFE893EFC57}"/>
              </a:ext>
            </a:extLst>
          </p:cNvPr>
          <p:cNvCxnSpPr>
            <a:cxnSpLocks/>
            <a:stCxn id="7" idx="1"/>
          </p:cNvCxnSpPr>
          <p:nvPr/>
        </p:nvCxnSpPr>
        <p:spPr>
          <a:xfrm rot="10800000" flipV="1">
            <a:off x="8678072" y="2469229"/>
            <a:ext cx="382951" cy="648672"/>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99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2B4CA1-09E4-5C0A-E2EA-07947D34A486}"/>
              </a:ext>
            </a:extLst>
          </p:cNvPr>
          <p:cNvSpPr>
            <a:spLocks noGrp="1"/>
          </p:cNvSpPr>
          <p:nvPr>
            <p:ph type="title"/>
          </p:nvPr>
        </p:nvSpPr>
        <p:spPr/>
        <p:txBody>
          <a:bodyPr/>
          <a:lstStyle/>
          <a:p>
            <a:r>
              <a:rPr lang="en-GB" sz="3200" noProof="0" dirty="0">
                <a:latin typeface="Work Sans" pitchFamily="2" charset="77"/>
              </a:rPr>
              <a:t>Uppsala</a:t>
            </a:r>
            <a:br>
              <a:rPr lang="en-GB" sz="3200" noProof="0" dirty="0">
                <a:latin typeface="Work Sans" pitchFamily="2" charset="77"/>
              </a:rPr>
            </a:br>
            <a:endParaRPr lang="en-GB" noProof="0" dirty="0"/>
          </a:p>
        </p:txBody>
      </p:sp>
      <p:pic>
        <p:nvPicPr>
          <p:cNvPr id="7" name="Bildobjekt 6">
            <a:extLst>
              <a:ext uri="{FF2B5EF4-FFF2-40B4-BE49-F238E27FC236}">
                <a16:creationId xmlns:a16="http://schemas.microsoft.com/office/drawing/2014/main" id="{463D57E2-D691-99F5-B781-D70619687862}"/>
              </a:ext>
            </a:extLst>
          </p:cNvPr>
          <p:cNvPicPr>
            <a:picLocks noChangeAspect="1"/>
          </p:cNvPicPr>
          <p:nvPr/>
        </p:nvPicPr>
        <p:blipFill>
          <a:blip r:embed="rId3"/>
          <a:stretch>
            <a:fillRect/>
          </a:stretch>
        </p:blipFill>
        <p:spPr>
          <a:xfrm>
            <a:off x="1247774" y="1552755"/>
            <a:ext cx="8605674" cy="4918093"/>
          </a:xfrm>
          <a:prstGeom prst="rect">
            <a:avLst/>
          </a:prstGeom>
        </p:spPr>
      </p:pic>
    </p:spTree>
    <p:extLst>
      <p:ext uri="{BB962C8B-B14F-4D97-AF65-F5344CB8AC3E}">
        <p14:creationId xmlns:p14="http://schemas.microsoft.com/office/powerpoint/2010/main" val="3961604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A8990A-F7FE-B9E9-102E-584700824D98}"/>
              </a:ext>
            </a:extLst>
          </p:cNvPr>
          <p:cNvSpPr>
            <a:spLocks noGrp="1"/>
          </p:cNvSpPr>
          <p:nvPr>
            <p:ph type="title"/>
          </p:nvPr>
        </p:nvSpPr>
        <p:spPr/>
        <p:txBody>
          <a:bodyPr/>
          <a:lstStyle/>
          <a:p>
            <a:r>
              <a:rPr lang="en-GB" sz="3200" noProof="0" dirty="0">
                <a:latin typeface="Work Sans" pitchFamily="2" charset="77"/>
              </a:rPr>
              <a:t>Campus Gotland</a:t>
            </a:r>
            <a:br>
              <a:rPr lang="en-GB" sz="3200" noProof="0" dirty="0">
                <a:latin typeface="Work Sans" pitchFamily="2" charset="77"/>
              </a:rPr>
            </a:br>
            <a:endParaRPr lang="en-GB" noProof="0" dirty="0"/>
          </a:p>
        </p:txBody>
      </p:sp>
      <p:pic>
        <p:nvPicPr>
          <p:cNvPr id="4" name="Bildobjekt 3">
            <a:extLst>
              <a:ext uri="{FF2B5EF4-FFF2-40B4-BE49-F238E27FC236}">
                <a16:creationId xmlns:a16="http://schemas.microsoft.com/office/drawing/2014/main" id="{CA537668-3DDE-FB8B-5922-015A6FBE7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9838" y="2233163"/>
            <a:ext cx="7772400" cy="3584476"/>
          </a:xfrm>
          <a:prstGeom prst="rect">
            <a:avLst/>
          </a:prstGeom>
        </p:spPr>
      </p:pic>
    </p:spTree>
    <p:extLst>
      <p:ext uri="{BB962C8B-B14F-4D97-AF65-F5344CB8AC3E}">
        <p14:creationId xmlns:p14="http://schemas.microsoft.com/office/powerpoint/2010/main" val="3786965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2CB91BE-35D4-AE1D-3799-A2F428ECEE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9981" y="-27384"/>
            <a:ext cx="2685979" cy="1796598"/>
          </a:xfrm>
          <a:prstGeom prst="rect">
            <a:avLst/>
          </a:prstGeom>
        </p:spPr>
      </p:pic>
      <p:pic>
        <p:nvPicPr>
          <p:cNvPr id="5" name="Platshållare för bild 3">
            <a:extLst>
              <a:ext uri="{FF2B5EF4-FFF2-40B4-BE49-F238E27FC236}">
                <a16:creationId xmlns:a16="http://schemas.microsoft.com/office/drawing/2014/main" id="{7C65D5BE-D5A1-7FEC-8748-35F6289B2D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08772" y="-27384"/>
            <a:ext cx="2685980" cy="1796400"/>
          </a:xfrm>
          <a:prstGeom prst="rect">
            <a:avLst/>
          </a:prstGeom>
        </p:spPr>
      </p:pic>
      <p:pic>
        <p:nvPicPr>
          <p:cNvPr id="6" name="Platshållare för bild 3">
            <a:extLst>
              <a:ext uri="{FF2B5EF4-FFF2-40B4-BE49-F238E27FC236}">
                <a16:creationId xmlns:a16="http://schemas.microsoft.com/office/drawing/2014/main" id="{936C6FB5-B179-3033-0AE5-2AADD2F8C4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0"/>
            <a:ext cx="3020122" cy="1771750"/>
          </a:xfrm>
          <a:prstGeom prst="rect">
            <a:avLst/>
          </a:prstGeom>
        </p:spPr>
      </p:pic>
      <p:pic>
        <p:nvPicPr>
          <p:cNvPr id="7" name="Platshållare för bild 3">
            <a:extLst>
              <a:ext uri="{FF2B5EF4-FFF2-40B4-BE49-F238E27FC236}">
                <a16:creationId xmlns:a16="http://schemas.microsoft.com/office/drawing/2014/main" id="{DFEB9C28-E2D2-8E7D-5491-491FD77A90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204850"/>
            <a:ext cx="3791744" cy="1832609"/>
          </a:xfrm>
          <a:prstGeom prst="rect">
            <a:avLst/>
          </a:prstGeom>
        </p:spPr>
      </p:pic>
      <p:pic>
        <p:nvPicPr>
          <p:cNvPr id="8" name="Platshållare för bild 7">
            <a:extLst>
              <a:ext uri="{FF2B5EF4-FFF2-40B4-BE49-F238E27FC236}">
                <a16:creationId xmlns:a16="http://schemas.microsoft.com/office/drawing/2014/main" id="{104D26E1-4F00-E00A-EEC0-6ACC6EEF2AF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1"/>
          <a:stretch/>
        </p:blipFill>
        <p:spPr>
          <a:xfrm>
            <a:off x="4114703" y="4487589"/>
            <a:ext cx="3898680" cy="2418845"/>
          </a:xfrm>
          <a:prstGeom prst="rect">
            <a:avLst/>
          </a:prstGeom>
        </p:spPr>
      </p:pic>
      <p:pic>
        <p:nvPicPr>
          <p:cNvPr id="9" name="Platshållare för bild 3">
            <a:extLst>
              <a:ext uri="{FF2B5EF4-FFF2-40B4-BE49-F238E27FC236}">
                <a16:creationId xmlns:a16="http://schemas.microsoft.com/office/drawing/2014/main" id="{ECE32A15-7AC9-6E6B-A00C-2A8E2275195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508772" y="2189303"/>
            <a:ext cx="2685980" cy="1834028"/>
          </a:xfrm>
          <a:prstGeom prst="rect">
            <a:avLst/>
          </a:prstGeom>
        </p:spPr>
      </p:pic>
      <p:pic>
        <p:nvPicPr>
          <p:cNvPr id="10" name="Bildobjekt 9">
            <a:extLst>
              <a:ext uri="{FF2B5EF4-FFF2-40B4-BE49-F238E27FC236}">
                <a16:creationId xmlns:a16="http://schemas.microsoft.com/office/drawing/2014/main" id="{A1EB6D8D-651A-0D40-EE5F-6B84E538B7B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 y="0"/>
            <a:ext cx="2660107" cy="1773954"/>
          </a:xfrm>
          <a:prstGeom prst="rect">
            <a:avLst/>
          </a:prstGeom>
        </p:spPr>
      </p:pic>
      <p:pic>
        <p:nvPicPr>
          <p:cNvPr id="11" name="Platshållare för bild 4">
            <a:extLst>
              <a:ext uri="{FF2B5EF4-FFF2-40B4-BE49-F238E27FC236}">
                <a16:creationId xmlns:a16="http://schemas.microsoft.com/office/drawing/2014/main" id="{F1A93900-05AB-C218-C64B-EC9343EC977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773" y="4487589"/>
            <a:ext cx="3791744" cy="2418845"/>
          </a:xfrm>
          <a:prstGeom prst="rect">
            <a:avLst/>
          </a:prstGeom>
        </p:spPr>
      </p:pic>
      <p:pic>
        <p:nvPicPr>
          <p:cNvPr id="12" name="Bildobjekt 11">
            <a:extLst>
              <a:ext uri="{FF2B5EF4-FFF2-40B4-BE49-F238E27FC236}">
                <a16:creationId xmlns:a16="http://schemas.microsoft.com/office/drawing/2014/main" id="{D164B810-508D-63A5-4A0C-AA2BC3E5026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779000" y="2203431"/>
            <a:ext cx="2337122" cy="1840649"/>
          </a:xfrm>
          <a:prstGeom prst="rect">
            <a:avLst/>
          </a:prstGeom>
        </p:spPr>
      </p:pic>
      <p:pic>
        <p:nvPicPr>
          <p:cNvPr id="13" name="Bildobjekt 12">
            <a:extLst>
              <a:ext uri="{FF2B5EF4-FFF2-40B4-BE49-F238E27FC236}">
                <a16:creationId xmlns:a16="http://schemas.microsoft.com/office/drawing/2014/main" id="{12D0C268-C424-0EBE-5A57-2634ACA1236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318000" y="4487589"/>
            <a:ext cx="3898680" cy="2397600"/>
          </a:xfrm>
          <a:prstGeom prst="rect">
            <a:avLst/>
          </a:prstGeom>
        </p:spPr>
      </p:pic>
      <p:pic>
        <p:nvPicPr>
          <p:cNvPr id="14" name="Bildobjekt 13">
            <a:extLst>
              <a:ext uri="{FF2B5EF4-FFF2-40B4-BE49-F238E27FC236}">
                <a16:creationId xmlns:a16="http://schemas.microsoft.com/office/drawing/2014/main" id="{E52EA619-65E2-A523-A80E-F687D6DF7BC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114703" y="2203431"/>
            <a:ext cx="2341338" cy="1839600"/>
          </a:xfrm>
          <a:prstGeom prst="rect">
            <a:avLst/>
          </a:prstGeom>
        </p:spPr>
      </p:pic>
    </p:spTree>
    <p:extLst>
      <p:ext uri="{BB962C8B-B14F-4D97-AF65-F5344CB8AC3E}">
        <p14:creationId xmlns:p14="http://schemas.microsoft.com/office/powerpoint/2010/main" val="2513851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7FFFFB7-59D2-FDB5-A9B5-1BC74BCDF1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57328" y="2420887"/>
            <a:ext cx="3069493" cy="2135124"/>
          </a:xfrm>
          <a:prstGeom prst="rect">
            <a:avLst/>
          </a:prstGeom>
        </p:spPr>
      </p:pic>
      <p:pic>
        <p:nvPicPr>
          <p:cNvPr id="5" name="Bildobjekt 4">
            <a:extLst>
              <a:ext uri="{FF2B5EF4-FFF2-40B4-BE49-F238E27FC236}">
                <a16:creationId xmlns:a16="http://schemas.microsoft.com/office/drawing/2014/main" id="{0792E505-401F-BD22-2CEF-8EB4164848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59890" y="0"/>
            <a:ext cx="3756790" cy="2506010"/>
          </a:xfrm>
          <a:prstGeom prst="rect">
            <a:avLst/>
          </a:prstGeom>
        </p:spPr>
      </p:pic>
      <p:pic>
        <p:nvPicPr>
          <p:cNvPr id="6" name="Bildobjekt 5">
            <a:extLst>
              <a:ext uri="{FF2B5EF4-FFF2-40B4-BE49-F238E27FC236}">
                <a16:creationId xmlns:a16="http://schemas.microsoft.com/office/drawing/2014/main" id="{81F820E6-3ACE-3247-4D32-B733E43049F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355"/>
          <a:stretch/>
        </p:blipFill>
        <p:spPr>
          <a:xfrm>
            <a:off x="8459890" y="2837098"/>
            <a:ext cx="3756790" cy="4020902"/>
          </a:xfrm>
          <a:prstGeom prst="rect">
            <a:avLst/>
          </a:prstGeom>
        </p:spPr>
      </p:pic>
      <p:pic>
        <p:nvPicPr>
          <p:cNvPr id="7" name="Bildobjekt 6">
            <a:extLst>
              <a:ext uri="{FF2B5EF4-FFF2-40B4-BE49-F238E27FC236}">
                <a16:creationId xmlns:a16="http://schemas.microsoft.com/office/drawing/2014/main" id="{3AC5DE93-3063-C2F4-AB28-9E1985FA8B3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7328" y="0"/>
            <a:ext cx="3069492" cy="2092650"/>
          </a:xfrm>
          <a:prstGeom prst="rect">
            <a:avLst/>
          </a:prstGeom>
        </p:spPr>
      </p:pic>
      <p:pic>
        <p:nvPicPr>
          <p:cNvPr id="8" name="Bildobjekt 7">
            <a:extLst>
              <a:ext uri="{FF2B5EF4-FFF2-40B4-BE49-F238E27FC236}">
                <a16:creationId xmlns:a16="http://schemas.microsoft.com/office/drawing/2014/main" id="{8959B58D-344E-93E3-D55F-732505E35F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4797222" cy="6858000"/>
          </a:xfrm>
          <a:prstGeom prst="rect">
            <a:avLst/>
          </a:prstGeom>
        </p:spPr>
      </p:pic>
      <p:pic>
        <p:nvPicPr>
          <p:cNvPr id="9" name="Bildobjekt 8">
            <a:extLst>
              <a:ext uri="{FF2B5EF4-FFF2-40B4-BE49-F238E27FC236}">
                <a16:creationId xmlns:a16="http://schemas.microsoft.com/office/drawing/2014/main" id="{88BC2383-2A5A-76DB-3A01-A4B1EC4E310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57328" y="4869940"/>
            <a:ext cx="3069492" cy="1988060"/>
          </a:xfrm>
          <a:prstGeom prst="rect">
            <a:avLst/>
          </a:prstGeom>
        </p:spPr>
      </p:pic>
    </p:spTree>
    <p:extLst>
      <p:ext uri="{BB962C8B-B14F-4D97-AF65-F5344CB8AC3E}">
        <p14:creationId xmlns:p14="http://schemas.microsoft.com/office/powerpoint/2010/main" val="2665172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C9DB0788-2DB8-0C70-5DDD-86710493CF13}"/>
              </a:ext>
            </a:extLst>
          </p:cNvPr>
          <p:cNvPicPr>
            <a:picLocks noGrp="1" noChangeAspect="1"/>
          </p:cNvPicPr>
          <p:nvPr>
            <p:ph type="pic" sz="quarter" idx="13"/>
          </p:nvPr>
        </p:nvPicPr>
        <p:blipFill>
          <a:blip r:embed="rId3"/>
          <a:srcRect/>
          <a:stretch>
            <a:fillRect/>
          </a:stretch>
        </p:blipFill>
        <p:spPr>
          <a:prstGeom prst="rect">
            <a:avLst/>
          </a:prstGeom>
        </p:spPr>
      </p:pic>
      <p:sp>
        <p:nvSpPr>
          <p:cNvPr id="3" name="Rubrik 2">
            <a:extLst>
              <a:ext uri="{FF2B5EF4-FFF2-40B4-BE49-F238E27FC236}">
                <a16:creationId xmlns:a16="http://schemas.microsoft.com/office/drawing/2014/main" id="{A87FDEE2-30A3-89DE-8823-3870DCDD88C4}"/>
              </a:ext>
            </a:extLst>
          </p:cNvPr>
          <p:cNvSpPr>
            <a:spLocks noGrp="1"/>
          </p:cNvSpPr>
          <p:nvPr>
            <p:ph type="title"/>
          </p:nvPr>
        </p:nvSpPr>
        <p:spPr/>
        <p:txBody>
          <a:bodyPr/>
          <a:lstStyle/>
          <a:p>
            <a:r>
              <a:rPr lang="en-GB" sz="3200" noProof="0" dirty="0">
                <a:latin typeface="Work Sans" pitchFamily="2" charset="77"/>
              </a:rPr>
              <a:t>Education</a:t>
            </a:r>
            <a:br>
              <a:rPr lang="en-GB" sz="3200" noProof="0" dirty="0">
                <a:latin typeface="Work Sans" pitchFamily="2" charset="77"/>
              </a:rPr>
            </a:br>
            <a:endParaRPr lang="en-GB" noProof="0" dirty="0"/>
          </a:p>
        </p:txBody>
      </p:sp>
      <p:sp>
        <p:nvSpPr>
          <p:cNvPr id="4" name="Platshållare för text 3">
            <a:extLst>
              <a:ext uri="{FF2B5EF4-FFF2-40B4-BE49-F238E27FC236}">
                <a16:creationId xmlns:a16="http://schemas.microsoft.com/office/drawing/2014/main" id="{6F889459-0226-1F6F-BF43-F6141972DED7}"/>
              </a:ext>
            </a:extLst>
          </p:cNvPr>
          <p:cNvSpPr>
            <a:spLocks noGrp="1"/>
          </p:cNvSpPr>
          <p:nvPr>
            <p:ph type="body" sz="quarter" idx="14"/>
          </p:nvPr>
        </p:nvSpPr>
        <p:spPr>
          <a:xfrm>
            <a:off x="6743700" y="2980944"/>
            <a:ext cx="4114800" cy="1910751"/>
          </a:xfrm>
        </p:spPr>
        <p:txBody>
          <a:bodyPr/>
          <a:lstStyle/>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Broad range of programmes.</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Research-based.</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Vibrant student life.</a:t>
            </a:r>
          </a:p>
        </p:txBody>
      </p:sp>
    </p:spTree>
    <p:extLst>
      <p:ext uri="{BB962C8B-B14F-4D97-AF65-F5344CB8AC3E}">
        <p14:creationId xmlns:p14="http://schemas.microsoft.com/office/powerpoint/2010/main" val="113444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4F26AF48-46B3-CD3F-D672-63CF684967D0}"/>
              </a:ext>
            </a:extLst>
          </p:cNvPr>
          <p:cNvPicPr>
            <a:picLocks noGrp="1" noChangeAspect="1"/>
          </p:cNvPicPr>
          <p:nvPr>
            <p:ph type="pic" sz="quarter" idx="13"/>
          </p:nvPr>
        </p:nvPicPr>
        <p:blipFill>
          <a:blip r:embed="rId3"/>
          <a:srcRect/>
          <a:stretch>
            <a:fillRect/>
          </a:stretch>
        </p:blipFill>
        <p:spPr>
          <a:prstGeom prst="rect">
            <a:avLst/>
          </a:prstGeom>
        </p:spPr>
      </p:pic>
      <p:sp>
        <p:nvSpPr>
          <p:cNvPr id="2" name="Rubrik 1">
            <a:extLst>
              <a:ext uri="{FF2B5EF4-FFF2-40B4-BE49-F238E27FC236}">
                <a16:creationId xmlns:a16="http://schemas.microsoft.com/office/drawing/2014/main" id="{3498C869-FACE-AF73-D4B8-A783E16BC937}"/>
              </a:ext>
            </a:extLst>
          </p:cNvPr>
          <p:cNvSpPr>
            <a:spLocks noGrp="1"/>
          </p:cNvSpPr>
          <p:nvPr>
            <p:ph type="title"/>
          </p:nvPr>
        </p:nvSpPr>
        <p:spPr/>
        <p:txBody>
          <a:bodyPr/>
          <a:lstStyle/>
          <a:p>
            <a:r>
              <a:rPr lang="en-GB" sz="2800" noProof="0" dirty="0">
                <a:latin typeface="Work Sans" pitchFamily="2" charset="77"/>
              </a:rPr>
              <a:t>Education by numbers</a:t>
            </a:r>
            <a:br>
              <a:rPr lang="en-GB"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504C667F-F6AB-77E6-9BC3-2822B4F0B70D}"/>
              </a:ext>
            </a:extLst>
          </p:cNvPr>
          <p:cNvSpPr>
            <a:spLocks noGrp="1"/>
          </p:cNvSpPr>
          <p:nvPr>
            <p:ph type="body" sz="quarter" idx="14"/>
          </p:nvPr>
        </p:nvSpPr>
        <p:spPr/>
        <p:txBody>
          <a:bodyPr/>
          <a:lstStyle/>
          <a:p>
            <a:pPr marL="285750" lvl="0" indent="-285750">
              <a:lnSpc>
                <a:spcPct val="150000"/>
              </a:lnSpc>
              <a:buFont typeface="Arial" panose="020B0604020202020204" pitchFamily="34" charset="0"/>
              <a:buChar char="•"/>
            </a:pPr>
            <a:r>
              <a:rPr lang="en-GB" sz="1600" noProof="0" dirty="0">
                <a:solidFill>
                  <a:schemeClr val="tx1">
                    <a:lumMod val="65000"/>
                    <a:lumOff val="35000"/>
                  </a:schemeClr>
                </a:solidFill>
                <a:latin typeface="Work Sans" pitchFamily="2" charset="77"/>
              </a:rPr>
              <a:t>50,000 students</a:t>
            </a:r>
          </a:p>
          <a:p>
            <a:pPr marL="285750" lvl="0" indent="-285750">
              <a:lnSpc>
                <a:spcPct val="15000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80 Bachelor’s programmes</a:t>
            </a:r>
          </a:p>
          <a:p>
            <a:pPr marL="285750" lvl="0" indent="-285750">
              <a:lnSpc>
                <a:spcPct val="15000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100 Master’s programmes</a:t>
            </a:r>
          </a:p>
          <a:p>
            <a:pPr marL="285750" lvl="0" indent="-285750">
              <a:lnSpc>
                <a:spcPct val="15000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1,600 freestanding courses</a:t>
            </a:r>
          </a:p>
          <a:p>
            <a:pPr marL="285750" lvl="0" indent="-285750">
              <a:lnSpc>
                <a:spcPct val="150000"/>
              </a:lnSpc>
              <a:buFont typeface="Arial" panose="020B0604020202020204" pitchFamily="34" charset="0"/>
              <a:buChar char="•"/>
            </a:pPr>
            <a:r>
              <a:rPr lang="en-GB" sz="1600" noProof="0" dirty="0">
                <a:solidFill>
                  <a:schemeClr val="tx1">
                    <a:lumMod val="65000"/>
                    <a:lumOff val="35000"/>
                  </a:schemeClr>
                </a:solidFill>
                <a:latin typeface="Work Sans" pitchFamily="2" charset="77"/>
              </a:rPr>
              <a:t>7,000 degrees per year</a:t>
            </a:r>
            <a:endParaRPr lang="en-GB" noProof="0" dirty="0"/>
          </a:p>
          <a:p>
            <a:pPr marL="285750" lvl="0" indent="-285750">
              <a:lnSpc>
                <a:spcPct val="150000"/>
              </a:lnSpc>
              <a:buFont typeface="Arial" panose="020B0604020202020204" pitchFamily="34" charset="0"/>
              <a:buChar char="•"/>
            </a:pPr>
            <a:r>
              <a:rPr lang="en-GB" noProof="0" dirty="0"/>
              <a:t>Our most popular study programmes are law, business and economics, medicine.</a:t>
            </a:r>
          </a:p>
          <a:p>
            <a:pPr marL="285750" lvl="0" indent="-285750">
              <a:lnSpc>
                <a:spcPct val="150000"/>
              </a:lnSpc>
              <a:spcBef>
                <a:spcPts val="300"/>
              </a:spcBef>
              <a:buFont typeface="Arial" panose="020B0604020202020204" pitchFamily="34" charset="0"/>
              <a:buChar char="•"/>
            </a:pPr>
            <a:endParaRPr lang="en-GB" sz="1600" noProof="0" dirty="0">
              <a:solidFill>
                <a:schemeClr val="tx1">
                  <a:lumMod val="65000"/>
                  <a:lumOff val="35000"/>
                </a:schemeClr>
              </a:solidFill>
              <a:latin typeface="Work Sans" pitchFamily="2" charset="77"/>
            </a:endParaRPr>
          </a:p>
          <a:p>
            <a:pPr>
              <a:lnSpc>
                <a:spcPct val="150000"/>
              </a:lnSpc>
            </a:pPr>
            <a:endParaRPr lang="en-GB" noProof="0" dirty="0"/>
          </a:p>
        </p:txBody>
      </p:sp>
    </p:spTree>
    <p:extLst>
      <p:ext uri="{BB962C8B-B14F-4D97-AF65-F5344CB8AC3E}">
        <p14:creationId xmlns:p14="http://schemas.microsoft.com/office/powerpoint/2010/main" val="1273567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317C4-2E67-E639-9D82-E1277C7AE7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F228177-E792-A47A-AEEF-2971EE9FB744}"/>
              </a:ext>
            </a:extLst>
          </p:cNvPr>
          <p:cNvSpPr>
            <a:spLocks noGrp="1"/>
          </p:cNvSpPr>
          <p:nvPr>
            <p:ph type="title"/>
          </p:nvPr>
        </p:nvSpPr>
        <p:spPr>
          <a:xfrm>
            <a:off x="6743700" y="836613"/>
            <a:ext cx="5200650" cy="1459243"/>
          </a:xfrm>
        </p:spPr>
        <p:txBody>
          <a:bodyPr/>
          <a:lstStyle/>
          <a:p>
            <a:r>
              <a:rPr lang="en-GB" sz="2800" noProof="0" dirty="0">
                <a:latin typeface="Work Sans" pitchFamily="2" charset="77"/>
              </a:rPr>
              <a:t>Education by numbers (2)</a:t>
            </a:r>
            <a:br>
              <a:rPr lang="en-GB"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1D63BBD6-C31B-A452-2FA2-344120F212AF}"/>
              </a:ext>
            </a:extLst>
          </p:cNvPr>
          <p:cNvSpPr>
            <a:spLocks noGrp="1"/>
          </p:cNvSpPr>
          <p:nvPr>
            <p:ph type="body" sz="quarter" idx="14"/>
          </p:nvPr>
        </p:nvSpPr>
        <p:spPr>
          <a:xfrm>
            <a:off x="6743700" y="2024063"/>
            <a:ext cx="4114800" cy="2982046"/>
          </a:xfrm>
        </p:spPr>
        <p:txBody>
          <a:bodyPr/>
          <a:lstStyle/>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80 international Master’s programmes</a:t>
            </a:r>
          </a:p>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8 international Bachelor’s programmes</a:t>
            </a:r>
          </a:p>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660 freestanding courses in English</a:t>
            </a:r>
          </a:p>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1,500 incoming exchange students</a:t>
            </a:r>
            <a:r>
              <a:rPr lang="en-GB" noProof="0" dirty="0"/>
              <a:t> of which 900 EU/Erasmus</a:t>
            </a:r>
            <a:endParaRPr lang="en-GB" sz="1600" noProof="0" dirty="0">
              <a:solidFill>
                <a:schemeClr val="tx1">
                  <a:lumMod val="65000"/>
                  <a:lumOff val="35000"/>
                </a:schemeClr>
              </a:solidFill>
              <a:latin typeface="Work Sans" pitchFamily="2" charset="77"/>
            </a:endParaRPr>
          </a:p>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1,100 outgoing</a:t>
            </a:r>
          </a:p>
          <a:p>
            <a:pPr marL="28575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2,100 fee-paying students</a:t>
            </a:r>
          </a:p>
          <a:p>
            <a:pPr marL="285750" lvl="0" indent="-285750">
              <a:lnSpc>
                <a:spcPts val="2120"/>
              </a:lnSpc>
              <a:spcBef>
                <a:spcPts val="300"/>
              </a:spcBef>
              <a:buFont typeface="Arial" panose="020B0604020202020204" pitchFamily="34" charset="0"/>
              <a:buChar char="•"/>
            </a:pPr>
            <a:endParaRPr lang="en-GB" sz="1600" noProof="0" dirty="0">
              <a:solidFill>
                <a:schemeClr val="tx1">
                  <a:lumMod val="65000"/>
                  <a:lumOff val="35000"/>
                </a:schemeClr>
              </a:solidFill>
              <a:latin typeface="Work Sans" pitchFamily="2" charset="77"/>
            </a:endParaRPr>
          </a:p>
          <a:p>
            <a:endParaRPr lang="en-GB" noProof="0" dirty="0"/>
          </a:p>
        </p:txBody>
      </p:sp>
      <p:pic>
        <p:nvPicPr>
          <p:cNvPr id="7" name="Platshållare för bild 6">
            <a:extLst>
              <a:ext uri="{FF2B5EF4-FFF2-40B4-BE49-F238E27FC236}">
                <a16:creationId xmlns:a16="http://schemas.microsoft.com/office/drawing/2014/main" id="{F03B4F40-F8B8-2C32-62B2-FC4C3968A9FC}"/>
              </a:ext>
            </a:extLst>
          </p:cNvPr>
          <p:cNvPicPr>
            <a:picLocks noGrp="1" noChangeAspect="1"/>
          </p:cNvPicPr>
          <p:nvPr>
            <p:ph type="pic" sz="quarter" idx="13"/>
          </p:nvPr>
        </p:nvPicPr>
        <p:blipFill>
          <a:blip r:embed="rId3"/>
          <a:srcRect/>
          <a:stretch>
            <a:fillRect/>
          </a:stretch>
        </p:blipFill>
        <p:spPr>
          <a:prstGeom prst="rect">
            <a:avLst/>
          </a:prstGeom>
        </p:spPr>
      </p:pic>
    </p:spTree>
    <p:extLst>
      <p:ext uri="{BB962C8B-B14F-4D97-AF65-F5344CB8AC3E}">
        <p14:creationId xmlns:p14="http://schemas.microsoft.com/office/powerpoint/2010/main" val="311048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2F4FD0BE-A4C6-AA02-431F-3C6CB57E9A24}"/>
              </a:ext>
            </a:extLst>
          </p:cNvPr>
          <p:cNvPicPr>
            <a:picLocks noGrp="1" noChangeAspect="1"/>
          </p:cNvPicPr>
          <p:nvPr>
            <p:ph type="pic" sz="quarter" idx="13"/>
          </p:nvPr>
        </p:nvPicPr>
        <p:blipFill>
          <a:blip r:embed="rId3"/>
          <a:srcRect/>
          <a:stretch>
            <a:fillRect/>
          </a:stretch>
        </p:blipFill>
        <p:spPr>
          <a:prstGeom prst="rect">
            <a:avLst/>
          </a:prstGeom>
        </p:spPr>
      </p:pic>
      <p:sp>
        <p:nvSpPr>
          <p:cNvPr id="3" name="Rubrik 2">
            <a:extLst>
              <a:ext uri="{FF2B5EF4-FFF2-40B4-BE49-F238E27FC236}">
                <a16:creationId xmlns:a16="http://schemas.microsoft.com/office/drawing/2014/main" id="{A338EB15-7C60-AFD2-98A2-D2A0BBBE4F43}"/>
              </a:ext>
            </a:extLst>
          </p:cNvPr>
          <p:cNvSpPr>
            <a:spLocks noGrp="1"/>
          </p:cNvSpPr>
          <p:nvPr>
            <p:ph type="title"/>
          </p:nvPr>
        </p:nvSpPr>
        <p:spPr/>
        <p:txBody>
          <a:bodyPr/>
          <a:lstStyle/>
          <a:p>
            <a:r>
              <a:rPr lang="en-GB" sz="2800" noProof="0" dirty="0">
                <a:latin typeface="Work Sans" pitchFamily="2" charset="77"/>
              </a:rPr>
              <a:t>Student life and student participation</a:t>
            </a:r>
            <a:br>
              <a:rPr lang="en-GB" sz="2800" noProof="0" dirty="0">
                <a:latin typeface="Work Sans" pitchFamily="2" charset="77"/>
              </a:rPr>
            </a:br>
            <a:endParaRPr lang="en-GB" sz="2800" noProof="0" dirty="0"/>
          </a:p>
        </p:txBody>
      </p:sp>
      <p:sp>
        <p:nvSpPr>
          <p:cNvPr id="4" name="Platshållare för text 3">
            <a:extLst>
              <a:ext uri="{FF2B5EF4-FFF2-40B4-BE49-F238E27FC236}">
                <a16:creationId xmlns:a16="http://schemas.microsoft.com/office/drawing/2014/main" id="{0E163023-B0C6-0368-23E2-A32D08A6D7F2}"/>
              </a:ext>
            </a:extLst>
          </p:cNvPr>
          <p:cNvSpPr>
            <a:spLocks noGrp="1"/>
          </p:cNvSpPr>
          <p:nvPr>
            <p:ph type="body" sz="quarter" idx="14"/>
          </p:nvPr>
        </p:nvSpPr>
        <p:spPr>
          <a:xfrm>
            <a:off x="6743700" y="2980944"/>
            <a:ext cx="4114800" cy="1910751"/>
          </a:xfrm>
        </p:spPr>
        <p:txBody>
          <a:bodyPr/>
          <a:lstStyle/>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Student nations and unions.</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Active student participation.</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Living traditions.</a:t>
            </a:r>
          </a:p>
          <a:p>
            <a:pPr marL="285750" indent="-285750">
              <a:lnSpc>
                <a:spcPct val="150000"/>
              </a:lnSpc>
              <a:buFont typeface="Arial" panose="020B0604020202020204" pitchFamily="34" charset="0"/>
              <a:buChar char="•"/>
            </a:pPr>
            <a:endParaRPr lang="en-GB" noProof="0" dirty="0"/>
          </a:p>
        </p:txBody>
      </p:sp>
    </p:spTree>
    <p:extLst>
      <p:ext uri="{BB962C8B-B14F-4D97-AF65-F5344CB8AC3E}">
        <p14:creationId xmlns:p14="http://schemas.microsoft.com/office/powerpoint/2010/main" val="3937577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BCDD6EA9-D40D-4923-7525-D64D4D8F13EC}"/>
              </a:ext>
            </a:extLst>
          </p:cNvPr>
          <p:cNvSpPr>
            <a:spLocks noGrp="1"/>
          </p:cNvSpPr>
          <p:nvPr>
            <p:ph type="pic" sz="quarter" idx="13"/>
          </p:nvPr>
        </p:nvSpPr>
        <p:spPr/>
        <p:txBody>
          <a:bodyPr/>
          <a:lstStyle/>
          <a:p>
            <a:endParaRPr lang="en-GB" noProof="0" dirty="0"/>
          </a:p>
        </p:txBody>
      </p:sp>
      <p:sp>
        <p:nvSpPr>
          <p:cNvPr id="3" name="Rubrik 2">
            <a:extLst>
              <a:ext uri="{FF2B5EF4-FFF2-40B4-BE49-F238E27FC236}">
                <a16:creationId xmlns:a16="http://schemas.microsoft.com/office/drawing/2014/main" id="{216145C0-D45B-8417-04F7-CF0E93CC6F55}"/>
              </a:ext>
            </a:extLst>
          </p:cNvPr>
          <p:cNvSpPr>
            <a:spLocks noGrp="1"/>
          </p:cNvSpPr>
          <p:nvPr>
            <p:ph type="title"/>
          </p:nvPr>
        </p:nvSpPr>
        <p:spPr/>
        <p:txBody>
          <a:bodyPr/>
          <a:lstStyle/>
          <a:p>
            <a:r>
              <a:rPr lang="en-GB" sz="3200" noProof="0" dirty="0">
                <a:latin typeface="Work Sans" pitchFamily="2" charset="77"/>
              </a:rPr>
              <a:t>Research</a:t>
            </a:r>
            <a:br>
              <a:rPr lang="en-GB" sz="3200" noProof="0" dirty="0">
                <a:latin typeface="Work Sans" pitchFamily="2" charset="77"/>
              </a:rPr>
            </a:br>
            <a:endParaRPr lang="en-GB" noProof="0" dirty="0"/>
          </a:p>
        </p:txBody>
      </p:sp>
      <p:sp>
        <p:nvSpPr>
          <p:cNvPr id="4" name="Platshållare för text 3">
            <a:extLst>
              <a:ext uri="{FF2B5EF4-FFF2-40B4-BE49-F238E27FC236}">
                <a16:creationId xmlns:a16="http://schemas.microsoft.com/office/drawing/2014/main" id="{CE9D1BC0-5603-170A-727E-8C258C87340A}"/>
              </a:ext>
            </a:extLst>
          </p:cNvPr>
          <p:cNvSpPr>
            <a:spLocks noGrp="1"/>
          </p:cNvSpPr>
          <p:nvPr>
            <p:ph type="body" sz="quarter" idx="14"/>
          </p:nvPr>
        </p:nvSpPr>
        <p:spPr>
          <a:xfrm>
            <a:off x="6743700" y="3054096"/>
            <a:ext cx="4114800" cy="1910751"/>
          </a:xfrm>
        </p:spPr>
        <p:txBody>
          <a:bodyPr/>
          <a:lstStyle/>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Strong individual disciplines.</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Interdisciplinary.</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Internationalisation.</a:t>
            </a:r>
          </a:p>
          <a:p>
            <a:pPr marL="285750" indent="-285750">
              <a:lnSpc>
                <a:spcPct val="150000"/>
              </a:lnSpc>
              <a:buFont typeface="Arial" panose="020B0604020202020204" pitchFamily="34" charset="0"/>
              <a:buChar char="•"/>
            </a:pPr>
            <a:r>
              <a:rPr lang="en-GB" noProof="0" dirty="0">
                <a:solidFill>
                  <a:schemeClr val="tx1">
                    <a:lumMod val="65000"/>
                    <a:lumOff val="35000"/>
                  </a:schemeClr>
                </a:solidFill>
                <a:latin typeface="Work Sans" pitchFamily="2" charset="77"/>
              </a:rPr>
              <a:t>Collaboration.</a:t>
            </a:r>
          </a:p>
          <a:p>
            <a:pPr marL="285750" indent="-285750">
              <a:lnSpc>
                <a:spcPct val="150000"/>
              </a:lnSpc>
              <a:buFont typeface="Arial" panose="020B0604020202020204" pitchFamily="34" charset="0"/>
              <a:buChar char="•"/>
            </a:pPr>
            <a:endParaRPr lang="en-GB" noProof="0" dirty="0"/>
          </a:p>
        </p:txBody>
      </p:sp>
      <p:pic>
        <p:nvPicPr>
          <p:cNvPr id="5" name="Bildobjekt 4">
            <a:extLst>
              <a:ext uri="{FF2B5EF4-FFF2-40B4-BE49-F238E27FC236}">
                <a16:creationId xmlns:a16="http://schemas.microsoft.com/office/drawing/2014/main" id="{3A1170C3-B45C-1CCD-E26F-2E8AA38E5B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6096001" cy="6858000"/>
          </a:xfrm>
          <a:prstGeom prst="rect">
            <a:avLst/>
          </a:prstGeom>
        </p:spPr>
      </p:pic>
    </p:spTree>
    <p:extLst>
      <p:ext uri="{BB962C8B-B14F-4D97-AF65-F5344CB8AC3E}">
        <p14:creationId xmlns:p14="http://schemas.microsoft.com/office/powerpoint/2010/main" val="2522325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172258-6D42-FDAB-1831-46A9A29AD960}"/>
              </a:ext>
            </a:extLst>
          </p:cNvPr>
          <p:cNvSpPr>
            <a:spLocks noGrp="1"/>
          </p:cNvSpPr>
          <p:nvPr>
            <p:ph type="title"/>
          </p:nvPr>
        </p:nvSpPr>
        <p:spPr/>
        <p:txBody>
          <a:bodyPr/>
          <a:lstStyle/>
          <a:p>
            <a:r>
              <a:rPr lang="en-GB" sz="3200" noProof="0" dirty="0">
                <a:latin typeface="Work Sans" pitchFamily="2" charset="77"/>
              </a:rPr>
              <a:t>We are taking on the research challenges of the future</a:t>
            </a:r>
            <a:br>
              <a:rPr lang="en-GB" sz="3200"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C81DF9F3-3618-2648-E770-2D9AFBC7FDD2}"/>
              </a:ext>
            </a:extLst>
          </p:cNvPr>
          <p:cNvSpPr>
            <a:spLocks noGrp="1"/>
          </p:cNvSpPr>
          <p:nvPr>
            <p:ph sz="quarter" idx="15"/>
          </p:nvPr>
        </p:nvSpPr>
        <p:spPr>
          <a:xfrm>
            <a:off x="947738" y="2528888"/>
            <a:ext cx="4559300" cy="3853624"/>
          </a:xfrm>
        </p:spPr>
        <p:txBody>
          <a:bodyPr/>
          <a:lstStyle/>
          <a:p>
            <a:pPr marL="285750" indent="-285750">
              <a:lnSpc>
                <a:spcPts val="2120"/>
              </a:lnSpc>
              <a:buFont typeface="Arial" panose="020B0604020202020204" pitchFamily="34" charset="0"/>
              <a:buChar char="•"/>
            </a:pPr>
            <a:r>
              <a:rPr lang="en-GB" sz="1600" noProof="0" dirty="0">
                <a:solidFill>
                  <a:schemeClr val="tx1">
                    <a:lumMod val="65000"/>
                    <a:lumOff val="35000"/>
                  </a:schemeClr>
                </a:solidFill>
                <a:latin typeface="Work Sans" pitchFamily="2" charset="77"/>
              </a:rPr>
              <a:t>Antibiotic resistance</a:t>
            </a: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Artificial intelligence</a:t>
            </a: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Biodiversity</a:t>
            </a:r>
          </a:p>
          <a:p>
            <a:pPr marL="285750" lvl="0" indent="-285750">
              <a:lnSpc>
                <a:spcPts val="2120"/>
              </a:lnSpc>
              <a:spcBef>
                <a:spcPts val="600"/>
              </a:spcBef>
              <a:buFont typeface="Arial" panose="020B0604020202020204" pitchFamily="34" charset="0"/>
              <a:buChar char="•"/>
            </a:pPr>
            <a:r>
              <a:rPr lang="en-GB" noProof="0" dirty="0"/>
              <a:t>Children’s right to development</a:t>
            </a: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Climate change</a:t>
            </a:r>
          </a:p>
          <a:p>
            <a:pPr marL="285750" lvl="0" indent="-285750">
              <a:spcBef>
                <a:spcPts val="600"/>
              </a:spcBef>
            </a:pPr>
            <a:r>
              <a:rPr lang="en-GB" sz="1600" noProof="0" dirty="0">
                <a:solidFill>
                  <a:schemeClr val="tx1">
                    <a:lumMod val="65000"/>
                    <a:lumOff val="35000"/>
                  </a:schemeClr>
                </a:solidFill>
                <a:latin typeface="Work Sans" pitchFamily="2" charset="77"/>
              </a:rPr>
              <a:t>Democracy</a:t>
            </a:r>
            <a:endParaRPr lang="en-GB" noProof="0" dirty="0"/>
          </a:p>
          <a:p>
            <a:pPr marL="285750" lvl="0" indent="-285750">
              <a:spcBef>
                <a:spcPts val="600"/>
              </a:spcBef>
            </a:pPr>
            <a:r>
              <a:rPr lang="en-GB" noProof="0" dirty="0"/>
              <a:t>The development of life</a:t>
            </a:r>
            <a:endParaRPr lang="en-GB" sz="16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Digital humanities</a:t>
            </a:r>
          </a:p>
          <a:p>
            <a:pPr marL="285750" lvl="0" indent="-285750">
              <a:lnSpc>
                <a:spcPts val="2120"/>
              </a:lnSpc>
              <a:spcBef>
                <a:spcPts val="600"/>
              </a:spcBef>
              <a:buFont typeface="Arial" panose="020B0604020202020204" pitchFamily="34" charset="0"/>
              <a:buChar char="•"/>
            </a:pPr>
            <a:r>
              <a:rPr lang="en-GB" noProof="0" dirty="0"/>
              <a:t>Drug development</a:t>
            </a:r>
            <a:endParaRPr lang="en-GB" sz="16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Energy</a:t>
            </a:r>
          </a:p>
          <a:p>
            <a:pPr marL="285750" lvl="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Global health</a:t>
            </a:r>
          </a:p>
          <a:p>
            <a:pPr marL="285750" lvl="0" indent="-285750">
              <a:lnSpc>
                <a:spcPts val="2120"/>
              </a:lnSpc>
              <a:spcBef>
                <a:spcPts val="600"/>
              </a:spcBef>
              <a:buFont typeface="Arial" panose="020B0604020202020204" pitchFamily="34" charset="0"/>
              <a:buChar char="•"/>
            </a:pPr>
            <a:endParaRPr lang="en-GB" sz="1600" noProof="0" dirty="0">
              <a:solidFill>
                <a:schemeClr val="tx1">
                  <a:lumMod val="65000"/>
                  <a:lumOff val="35000"/>
                </a:schemeClr>
              </a:solidFill>
              <a:latin typeface="Work Sans" pitchFamily="2" charset="77"/>
            </a:endParaRPr>
          </a:p>
          <a:p>
            <a:pPr marL="285750" lvl="0" indent="-285750">
              <a:lnSpc>
                <a:spcPts val="2120"/>
              </a:lnSpc>
              <a:buFont typeface="Arial" panose="020B0604020202020204" pitchFamily="34" charset="0"/>
              <a:buChar char="•"/>
            </a:pPr>
            <a:endParaRPr lang="en-GB" sz="1600" noProof="0" dirty="0">
              <a:solidFill>
                <a:schemeClr val="tx1">
                  <a:lumMod val="65000"/>
                  <a:lumOff val="35000"/>
                </a:schemeClr>
              </a:solidFill>
              <a:latin typeface="Work Sans" pitchFamily="2" charset="77"/>
            </a:endParaRPr>
          </a:p>
          <a:p>
            <a:endParaRPr lang="en-GB" noProof="0" dirty="0"/>
          </a:p>
        </p:txBody>
      </p:sp>
      <p:sp>
        <p:nvSpPr>
          <p:cNvPr id="4" name="Platshållare för innehåll 3">
            <a:extLst>
              <a:ext uri="{FF2B5EF4-FFF2-40B4-BE49-F238E27FC236}">
                <a16:creationId xmlns:a16="http://schemas.microsoft.com/office/drawing/2014/main" id="{63B6CCBF-D6C6-B82C-331B-575EFC4550C8}"/>
              </a:ext>
            </a:extLst>
          </p:cNvPr>
          <p:cNvSpPr>
            <a:spLocks noGrp="1"/>
          </p:cNvSpPr>
          <p:nvPr>
            <p:ph sz="quarter" idx="16"/>
          </p:nvPr>
        </p:nvSpPr>
        <p:spPr>
          <a:xfrm>
            <a:off x="6089081" y="2528887"/>
            <a:ext cx="4559300" cy="3492499"/>
          </a:xfrm>
        </p:spPr>
        <p:txBody>
          <a:bodyPr/>
          <a:lstStyle/>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Human rights</a:t>
            </a: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Life sciences</a:t>
            </a: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Medical technology</a:t>
            </a:r>
          </a:p>
          <a:p>
            <a:pPr marL="285750" indent="-285750">
              <a:lnSpc>
                <a:spcPts val="2120"/>
              </a:lnSpc>
              <a:spcBef>
                <a:spcPts val="600"/>
              </a:spcBef>
              <a:buFont typeface="Arial" panose="020B0604020202020204" pitchFamily="34" charset="0"/>
              <a:buChar char="•"/>
            </a:pPr>
            <a:r>
              <a:rPr lang="en-GB" noProof="0" dirty="0"/>
              <a:t>Mental health</a:t>
            </a:r>
            <a:endParaRPr lang="en-GB" sz="1600" noProof="0" dirty="0">
              <a:solidFill>
                <a:schemeClr val="tx1">
                  <a:lumMod val="65000"/>
                  <a:lumOff val="35000"/>
                </a:schemeClr>
              </a:solidFill>
              <a:latin typeface="Work Sans" pitchFamily="2" charset="77"/>
            </a:endParaRP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Migration and racism</a:t>
            </a: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New materials</a:t>
            </a:r>
          </a:p>
          <a:p>
            <a:pPr marL="285750" indent="-285750">
              <a:lnSpc>
                <a:spcPts val="2120"/>
              </a:lnSpc>
              <a:spcBef>
                <a:spcPts val="600"/>
              </a:spcBef>
              <a:buFont typeface="Arial" panose="020B0604020202020204" pitchFamily="34" charset="0"/>
              <a:buChar char="•"/>
            </a:pPr>
            <a:r>
              <a:rPr lang="en-GB" noProof="0" dirty="0"/>
              <a:t>Peace and social security</a:t>
            </a: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Public</a:t>
            </a:r>
            <a:r>
              <a:rPr lang="en-GB" noProof="0" dirty="0"/>
              <a:t> health diseases</a:t>
            </a:r>
            <a:endParaRPr lang="en-GB" sz="1600" noProof="0" dirty="0">
              <a:solidFill>
                <a:schemeClr val="tx1">
                  <a:lumMod val="65000"/>
                  <a:lumOff val="35000"/>
                </a:schemeClr>
              </a:solidFill>
              <a:latin typeface="Work Sans" pitchFamily="2" charset="77"/>
            </a:endParaRPr>
          </a:p>
          <a:p>
            <a:pPr marL="285750" indent="-285750">
              <a:lnSpc>
                <a:spcPts val="2120"/>
              </a:lnSpc>
              <a:spcBef>
                <a:spcPts val="6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Social sustainability</a:t>
            </a:r>
          </a:p>
          <a:p>
            <a:pPr marL="285750" indent="-285750">
              <a:lnSpc>
                <a:spcPts val="2120"/>
              </a:lnSpc>
              <a:spcBef>
                <a:spcPts val="600"/>
              </a:spcBef>
              <a:buFont typeface="Arial" panose="020B0604020202020204" pitchFamily="34" charset="0"/>
              <a:buChar char="•"/>
            </a:pPr>
            <a:r>
              <a:rPr lang="en-GB" noProof="0" dirty="0"/>
              <a:t>Space research and space technology</a:t>
            </a:r>
            <a:endParaRPr lang="en-GB" sz="1600" noProof="0" dirty="0">
              <a:solidFill>
                <a:schemeClr val="tx1">
                  <a:lumMod val="65000"/>
                  <a:lumOff val="35000"/>
                </a:schemeClr>
              </a:solidFill>
              <a:latin typeface="Work Sans" pitchFamily="2" charset="77"/>
            </a:endParaRPr>
          </a:p>
          <a:p>
            <a:pPr>
              <a:lnSpc>
                <a:spcPts val="2120"/>
              </a:lnSpc>
            </a:pPr>
            <a:endParaRPr lang="en-GB" sz="1600" noProof="0" dirty="0">
              <a:solidFill>
                <a:schemeClr val="tx1">
                  <a:lumMod val="65000"/>
                  <a:lumOff val="35000"/>
                </a:schemeClr>
              </a:solidFill>
            </a:endParaRPr>
          </a:p>
          <a:p>
            <a:endParaRPr lang="en-GB" noProof="0" dirty="0"/>
          </a:p>
        </p:txBody>
      </p:sp>
    </p:spTree>
    <p:extLst>
      <p:ext uri="{BB962C8B-B14F-4D97-AF65-F5344CB8AC3E}">
        <p14:creationId xmlns:p14="http://schemas.microsoft.com/office/powerpoint/2010/main" val="1107439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ED0411-2C76-83DF-9478-5F7EACF148D1}"/>
              </a:ext>
            </a:extLst>
          </p:cNvPr>
          <p:cNvSpPr>
            <a:spLocks noGrp="1"/>
          </p:cNvSpPr>
          <p:nvPr>
            <p:ph type="title"/>
          </p:nvPr>
        </p:nvSpPr>
        <p:spPr>
          <a:xfrm>
            <a:off x="947739" y="836613"/>
            <a:ext cx="7144701" cy="1311364"/>
          </a:xfrm>
        </p:spPr>
        <p:txBody>
          <a:bodyPr/>
          <a:lstStyle/>
          <a:p>
            <a:r>
              <a:rPr lang="en-GB" sz="3200" noProof="0" dirty="0">
                <a:latin typeface="Work Sans" pitchFamily="2" charset="77"/>
              </a:rPr>
              <a:t>Research and doctoral programmes by numbers</a:t>
            </a:r>
            <a:br>
              <a:rPr lang="en-GB" sz="3200"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896A6D92-E91F-F17B-30A9-26FC076FA1A0}"/>
              </a:ext>
            </a:extLst>
          </p:cNvPr>
          <p:cNvSpPr>
            <a:spLocks noGrp="1"/>
          </p:cNvSpPr>
          <p:nvPr>
            <p:ph sz="quarter" idx="15"/>
          </p:nvPr>
        </p:nvSpPr>
        <p:spPr>
          <a:xfrm>
            <a:off x="947738" y="2528887"/>
            <a:ext cx="4559300" cy="3492499"/>
          </a:xfrm>
        </p:spPr>
        <p:txBody>
          <a:bodyPr/>
          <a:lstStyle/>
          <a:p>
            <a:pPr marL="285750" lvl="0" indent="-285750">
              <a:lnSpc>
                <a:spcPts val="2120"/>
              </a:lnSpc>
              <a:buFont typeface="Arial" panose="020B0604020202020204" pitchFamily="34" charset="0"/>
              <a:buChar char="•"/>
            </a:pPr>
            <a:r>
              <a:rPr lang="en-GB" sz="1600" noProof="0" dirty="0">
                <a:solidFill>
                  <a:schemeClr val="tx1">
                    <a:lumMod val="65000"/>
                    <a:lumOff val="35000"/>
                  </a:schemeClr>
                </a:solidFill>
                <a:latin typeface="Work Sans" pitchFamily="2" charset="77"/>
              </a:rPr>
              <a:t>150 doctoral subject areas</a:t>
            </a:r>
          </a:p>
          <a:p>
            <a:pPr marL="285750" lvl="0" indent="-285750">
              <a:lnSpc>
                <a:spcPts val="24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2,400 doctoral students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380 doctoral degrees per year</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5,900 scholarly publications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SEK 6,500 million turnover in research and doctoral education</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58% of research funding from external sources</a:t>
            </a:r>
          </a:p>
          <a:p>
            <a:endParaRPr lang="en-GB" noProof="0" dirty="0"/>
          </a:p>
        </p:txBody>
      </p:sp>
      <p:pic>
        <p:nvPicPr>
          <p:cNvPr id="6" name="Platshållare för bild 5">
            <a:extLst>
              <a:ext uri="{FF2B5EF4-FFF2-40B4-BE49-F238E27FC236}">
                <a16:creationId xmlns:a16="http://schemas.microsoft.com/office/drawing/2014/main" id="{A2ACD8D8-D3FB-123E-9619-01956E90168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91683" y="2318963"/>
            <a:ext cx="3261358" cy="3702424"/>
          </a:xfrm>
          <a:prstGeom prst="rect">
            <a:avLst/>
          </a:prstGeom>
        </p:spPr>
      </p:pic>
    </p:spTree>
    <p:extLst>
      <p:ext uri="{BB962C8B-B14F-4D97-AF65-F5344CB8AC3E}">
        <p14:creationId xmlns:p14="http://schemas.microsoft.com/office/powerpoint/2010/main" val="711415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AF6C8D-E626-1E3F-2C5A-44B36E3A130B}"/>
              </a:ext>
            </a:extLst>
          </p:cNvPr>
          <p:cNvSpPr>
            <a:spLocks noGrp="1"/>
          </p:cNvSpPr>
          <p:nvPr>
            <p:ph type="title"/>
          </p:nvPr>
        </p:nvSpPr>
        <p:spPr>
          <a:xfrm>
            <a:off x="947739" y="836613"/>
            <a:ext cx="8708325" cy="1311364"/>
          </a:xfrm>
        </p:spPr>
        <p:txBody>
          <a:bodyPr/>
          <a:lstStyle/>
          <a:p>
            <a:r>
              <a:rPr lang="en-GB" sz="3200" noProof="0" dirty="0">
                <a:latin typeface="Work Sans" pitchFamily="2" charset="77"/>
              </a:rPr>
              <a:t>International cooperation</a:t>
            </a:r>
            <a:br>
              <a:rPr lang="en-GB" sz="3200"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C0A3CA41-65FD-27C8-9B68-FAD6140F24CD}"/>
              </a:ext>
            </a:extLst>
          </p:cNvPr>
          <p:cNvSpPr>
            <a:spLocks noGrp="1"/>
          </p:cNvSpPr>
          <p:nvPr>
            <p:ph sz="quarter" idx="15"/>
          </p:nvPr>
        </p:nvSpPr>
        <p:spPr>
          <a:xfrm>
            <a:off x="947737" y="1989392"/>
            <a:ext cx="5297613" cy="3703742"/>
          </a:xfrm>
        </p:spPr>
        <p:txBody>
          <a:bodyPr/>
          <a:lstStyle/>
          <a:p>
            <a:pPr marL="0" lvl="0" indent="0">
              <a:lnSpc>
                <a:spcPts val="2120"/>
              </a:lnSpc>
              <a:spcBef>
                <a:spcPts val="300"/>
              </a:spcBef>
              <a:buNone/>
            </a:pPr>
            <a:r>
              <a:rPr lang="en-GB" sz="1600" noProof="0" dirty="0">
                <a:solidFill>
                  <a:schemeClr val="tx1">
                    <a:lumMod val="65000"/>
                    <a:lumOff val="35000"/>
                  </a:schemeClr>
                </a:solidFill>
                <a:latin typeface="Work Sans" pitchFamily="2" charset="77"/>
              </a:rPr>
              <a:t>Networks where Uppsala University is a member:</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The Guild</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Coimbra</a:t>
            </a:r>
          </a:p>
          <a:p>
            <a:pPr marL="285750" lvl="0" indent="-285750">
              <a:lnSpc>
                <a:spcPts val="2120"/>
              </a:lnSpc>
              <a:spcBef>
                <a:spcPts val="300"/>
              </a:spcBef>
              <a:buFont typeface="Arial" panose="020B0604020202020204" pitchFamily="34" charset="0"/>
              <a:buChar char="•"/>
            </a:pPr>
            <a:r>
              <a:rPr lang="en-GB" sz="1600" noProof="0" dirty="0" err="1">
                <a:solidFill>
                  <a:schemeClr val="tx1">
                    <a:lumMod val="65000"/>
                    <a:lumOff val="35000"/>
                  </a:schemeClr>
                </a:solidFill>
                <a:latin typeface="Work Sans" pitchFamily="2" charset="77"/>
              </a:rPr>
              <a:t>Matariki</a:t>
            </a:r>
            <a:endParaRPr lang="en-GB" sz="1600" noProof="0" dirty="0">
              <a:solidFill>
                <a:schemeClr val="tx1">
                  <a:lumMod val="65000"/>
                  <a:lumOff val="35000"/>
                </a:schemeClr>
              </a:solidFill>
              <a:latin typeface="Work Sans" pitchFamily="2" charset="77"/>
            </a:endParaRPr>
          </a:p>
          <a:p>
            <a:pPr marL="285750" lvl="0" indent="-285750">
              <a:lnSpc>
                <a:spcPts val="2120"/>
              </a:lnSpc>
              <a:spcBef>
                <a:spcPts val="300"/>
              </a:spcBef>
              <a:buFont typeface="Arial" panose="020B0604020202020204" pitchFamily="34" charset="0"/>
              <a:buChar char="•"/>
            </a:pPr>
            <a:r>
              <a:rPr lang="en-GB" sz="1600" noProof="0" dirty="0" err="1">
                <a:solidFill>
                  <a:schemeClr val="tx1">
                    <a:lumMod val="65000"/>
                    <a:lumOff val="35000"/>
                  </a:schemeClr>
                </a:solidFill>
                <a:latin typeface="Work Sans" pitchFamily="2" charset="77"/>
              </a:rPr>
              <a:t>Europauniversitetet</a:t>
            </a:r>
            <a:r>
              <a:rPr lang="en-GB" sz="1600" noProof="0" dirty="0">
                <a:solidFill>
                  <a:schemeClr val="tx1">
                    <a:lumMod val="65000"/>
                    <a:lumOff val="35000"/>
                  </a:schemeClr>
                </a:solidFill>
                <a:latin typeface="Work Sans" pitchFamily="2" charset="77"/>
              </a:rPr>
              <a:t> Enlight</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The Baltic University Program</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South Africa-Sweden University Forum (SASUF)</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ACCESS</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MIRAI 2.0.</a:t>
            </a:r>
          </a:p>
        </p:txBody>
      </p:sp>
    </p:spTree>
    <p:extLst>
      <p:ext uri="{BB962C8B-B14F-4D97-AF65-F5344CB8AC3E}">
        <p14:creationId xmlns:p14="http://schemas.microsoft.com/office/powerpoint/2010/main" val="925023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048E84-0349-EF49-AC3C-742C50898B9F}"/>
              </a:ext>
            </a:extLst>
          </p:cNvPr>
          <p:cNvSpPr>
            <a:spLocks noGrp="1"/>
          </p:cNvSpPr>
          <p:nvPr>
            <p:ph type="title"/>
          </p:nvPr>
        </p:nvSpPr>
        <p:spPr/>
        <p:txBody>
          <a:bodyPr/>
          <a:lstStyle/>
          <a:p>
            <a:r>
              <a:rPr lang="en-GB" sz="3200" noProof="0" dirty="0">
                <a:latin typeface="Work Sans" pitchFamily="2" charset="77"/>
              </a:rPr>
              <a:t>Living cultural heritage</a:t>
            </a:r>
            <a:endParaRPr lang="en-GB" noProof="0" dirty="0"/>
          </a:p>
        </p:txBody>
      </p:sp>
      <p:sp>
        <p:nvSpPr>
          <p:cNvPr id="3" name="Platshållare för innehåll 2">
            <a:extLst>
              <a:ext uri="{FF2B5EF4-FFF2-40B4-BE49-F238E27FC236}">
                <a16:creationId xmlns:a16="http://schemas.microsoft.com/office/drawing/2014/main" id="{26BB13A4-2E48-900A-CDEA-CBFAD1BCA115}"/>
              </a:ext>
            </a:extLst>
          </p:cNvPr>
          <p:cNvSpPr>
            <a:spLocks noGrp="1"/>
          </p:cNvSpPr>
          <p:nvPr>
            <p:ph type="body" sz="quarter" idx="14"/>
          </p:nvPr>
        </p:nvSpPr>
        <p:spPr/>
        <p:txBody>
          <a:bodyPr/>
          <a:lstStyle/>
          <a:p>
            <a:r>
              <a:rPr lang="en-GB" noProof="0" dirty="0"/>
              <a:t>Museums – gardens – music</a:t>
            </a:r>
          </a:p>
        </p:txBody>
      </p:sp>
      <p:pic>
        <p:nvPicPr>
          <p:cNvPr id="12" name="Bildobjekt 11">
            <a:extLst>
              <a:ext uri="{FF2B5EF4-FFF2-40B4-BE49-F238E27FC236}">
                <a16:creationId xmlns:a16="http://schemas.microsoft.com/office/drawing/2014/main" id="{2E883CE9-A829-4192-6598-C3593F63EB74}"/>
              </a:ext>
            </a:extLst>
          </p:cNvPr>
          <p:cNvPicPr>
            <a:picLocks noChangeAspect="1"/>
          </p:cNvPicPr>
          <p:nvPr/>
        </p:nvPicPr>
        <p:blipFill>
          <a:blip r:embed="rId3"/>
          <a:stretch>
            <a:fillRect/>
          </a:stretch>
        </p:blipFill>
        <p:spPr>
          <a:xfrm>
            <a:off x="-1590" y="0"/>
            <a:ext cx="6097590" cy="6859788"/>
          </a:xfrm>
          <a:prstGeom prst="rect">
            <a:avLst/>
          </a:prstGeom>
        </p:spPr>
      </p:pic>
    </p:spTree>
    <p:extLst>
      <p:ext uri="{BB962C8B-B14F-4D97-AF65-F5344CB8AC3E}">
        <p14:creationId xmlns:p14="http://schemas.microsoft.com/office/powerpoint/2010/main" val="4058402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1C05E027-2802-94DF-F5E5-484F1069CE6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325647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0C29E17-3AC1-2400-D8A3-1EB0A8BB577C}"/>
              </a:ext>
            </a:extLst>
          </p:cNvPr>
          <p:cNvPicPr>
            <a:picLocks noChangeAspect="1"/>
          </p:cNvPicPr>
          <p:nvPr/>
        </p:nvPicPr>
        <p:blipFill>
          <a:blip r:embed="rId3"/>
          <a:stretch>
            <a:fillRect/>
          </a:stretch>
        </p:blipFill>
        <p:spPr>
          <a:xfrm>
            <a:off x="1587" y="0"/>
            <a:ext cx="12188825" cy="6858000"/>
          </a:xfrm>
          <a:prstGeom prst="rect">
            <a:avLst/>
          </a:prstGeom>
        </p:spPr>
      </p:pic>
    </p:spTree>
    <p:extLst>
      <p:ext uri="{BB962C8B-B14F-4D97-AF65-F5344CB8AC3E}">
        <p14:creationId xmlns:p14="http://schemas.microsoft.com/office/powerpoint/2010/main" val="2139612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7">
            <a:extLst>
              <a:ext uri="{FF2B5EF4-FFF2-40B4-BE49-F238E27FC236}">
                <a16:creationId xmlns:a16="http://schemas.microsoft.com/office/drawing/2014/main" id="{4FCD67B4-0A57-17DE-FD1E-C0014D847EA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520536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ACBE1ACD-019B-4BCB-5B34-098CAC6A26C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150340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47861458-D866-4B17-DD62-E4A2BFE814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711566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4">
            <a:extLst>
              <a:ext uri="{FF2B5EF4-FFF2-40B4-BE49-F238E27FC236}">
                <a16:creationId xmlns:a16="http://schemas.microsoft.com/office/drawing/2014/main" id="{F63524DE-8F66-7ABA-B34A-CB05456209F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2948465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E91B7F-B807-B836-B28E-50C7CD945CA2}"/>
              </a:ext>
            </a:extLst>
          </p:cNvPr>
          <p:cNvSpPr>
            <a:spLocks noGrp="1"/>
          </p:cNvSpPr>
          <p:nvPr>
            <p:ph type="title"/>
          </p:nvPr>
        </p:nvSpPr>
        <p:spPr/>
        <p:txBody>
          <a:bodyPr/>
          <a:lstStyle/>
          <a:p>
            <a:r>
              <a:rPr lang="en-GB" sz="3200" noProof="0" dirty="0">
                <a:latin typeface="Work Sans" pitchFamily="2" charset="77"/>
              </a:rPr>
              <a:t>Nobel Laureates</a:t>
            </a:r>
            <a:br>
              <a:rPr lang="en-GB" sz="3200" noProof="0" dirty="0">
                <a:latin typeface="Work Sans" pitchFamily="2" charset="77"/>
              </a:rPr>
            </a:br>
            <a:endParaRPr lang="en-GB" noProof="0" dirty="0"/>
          </a:p>
        </p:txBody>
      </p:sp>
      <p:sp>
        <p:nvSpPr>
          <p:cNvPr id="3" name="Platshållare för innehåll 2">
            <a:extLst>
              <a:ext uri="{FF2B5EF4-FFF2-40B4-BE49-F238E27FC236}">
                <a16:creationId xmlns:a16="http://schemas.microsoft.com/office/drawing/2014/main" id="{3A7CE8CC-5F6B-758A-2FDA-845BAF9CFA4A}"/>
              </a:ext>
            </a:extLst>
          </p:cNvPr>
          <p:cNvSpPr>
            <a:spLocks noGrp="1"/>
          </p:cNvSpPr>
          <p:nvPr>
            <p:ph sz="quarter" idx="15"/>
          </p:nvPr>
        </p:nvSpPr>
        <p:spPr>
          <a:xfrm>
            <a:off x="947739" y="2216747"/>
            <a:ext cx="5279326" cy="2577950"/>
          </a:xfrm>
        </p:spPr>
        <p:txBody>
          <a:bodyPr/>
          <a:lstStyle/>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Svante </a:t>
            </a:r>
            <a:r>
              <a:rPr lang="en-GB" sz="1600" noProof="0" dirty="0" err="1">
                <a:solidFill>
                  <a:schemeClr val="tx1">
                    <a:lumMod val="65000"/>
                    <a:lumOff val="35000"/>
                  </a:schemeClr>
                </a:solidFill>
                <a:latin typeface="Work Sans" pitchFamily="2" charset="77"/>
              </a:rPr>
              <a:t>Pääbo</a:t>
            </a:r>
            <a:r>
              <a:rPr lang="en-GB" sz="1600" noProof="0" dirty="0">
                <a:solidFill>
                  <a:schemeClr val="tx1">
                    <a:lumMod val="65000"/>
                    <a:lumOff val="35000"/>
                  </a:schemeClr>
                </a:solidFill>
                <a:latin typeface="Work Sans" pitchFamily="2" charset="77"/>
              </a:rPr>
              <a:t> – Physiology or Medicine 2022</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Kai Siegbahn – Physics 1981</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Dag Hammarskjöld – Peace 1961</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Arne Tiselius – Chemistry 1948</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Nathan Söderblom – Peace 1930</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Theodor (The) Svedberg – Chemistry 1926</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Manne Siegbahn – Physics 1924</a:t>
            </a:r>
          </a:p>
          <a:p>
            <a:pPr marL="285750" lvl="0" indent="-285750">
              <a:lnSpc>
                <a:spcPts val="2120"/>
              </a:lnSpc>
              <a:spcBef>
                <a:spcPts val="300"/>
              </a:spcBef>
              <a:buFont typeface="Arial" panose="020B0604020202020204" pitchFamily="34" charset="0"/>
              <a:buChar char="•"/>
            </a:pPr>
            <a:r>
              <a:rPr lang="en-GB" sz="1600" noProof="0" dirty="0">
                <a:solidFill>
                  <a:schemeClr val="tx1">
                    <a:lumMod val="65000"/>
                    <a:lumOff val="35000"/>
                  </a:schemeClr>
                </a:solidFill>
                <a:latin typeface="Work Sans" pitchFamily="2" charset="77"/>
              </a:rPr>
              <a:t>Allvar Gullstrand – Physiology or Medicine 1911</a:t>
            </a:r>
          </a:p>
          <a:p>
            <a:endParaRPr lang="en-GB" noProof="0" dirty="0"/>
          </a:p>
        </p:txBody>
      </p:sp>
      <p:pic>
        <p:nvPicPr>
          <p:cNvPr id="9" name="Bildobjekt 8">
            <a:extLst>
              <a:ext uri="{FF2B5EF4-FFF2-40B4-BE49-F238E27FC236}">
                <a16:creationId xmlns:a16="http://schemas.microsoft.com/office/drawing/2014/main" id="{C9D6D1C7-94C3-C95B-A6E2-123F7C4E468E}"/>
              </a:ext>
            </a:extLst>
          </p:cNvPr>
          <p:cNvPicPr>
            <a:picLocks noChangeAspect="1"/>
          </p:cNvPicPr>
          <p:nvPr/>
        </p:nvPicPr>
        <p:blipFill>
          <a:blip r:embed="rId3"/>
          <a:stretch>
            <a:fillRect/>
          </a:stretch>
        </p:blipFill>
        <p:spPr>
          <a:xfrm>
            <a:off x="6866791" y="836614"/>
            <a:ext cx="4439015" cy="4412540"/>
          </a:xfrm>
          <a:prstGeom prst="rect">
            <a:avLst/>
          </a:prstGeom>
        </p:spPr>
      </p:pic>
    </p:spTree>
    <p:extLst>
      <p:ext uri="{BB962C8B-B14F-4D97-AF65-F5344CB8AC3E}">
        <p14:creationId xmlns:p14="http://schemas.microsoft.com/office/powerpoint/2010/main" val="935404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A26276-8528-9596-CC55-9DF804E18DD0}"/>
              </a:ext>
            </a:extLst>
          </p:cNvPr>
          <p:cNvSpPr>
            <a:spLocks noGrp="1"/>
          </p:cNvSpPr>
          <p:nvPr>
            <p:ph type="title"/>
          </p:nvPr>
        </p:nvSpPr>
        <p:spPr/>
        <p:txBody>
          <a:bodyPr/>
          <a:lstStyle/>
          <a:p>
            <a:r>
              <a:rPr lang="en-GB" sz="3200" noProof="0" dirty="0">
                <a:latin typeface="Work Sans" pitchFamily="2" charset="77"/>
              </a:rPr>
              <a:t>Some famous figures in Uppsala’s history</a:t>
            </a:r>
            <a:br>
              <a:rPr lang="en-GB" sz="3200" noProof="0" dirty="0">
                <a:latin typeface="Work Sans" pitchFamily="2" charset="77"/>
              </a:rPr>
            </a:br>
            <a:endParaRPr lang="en-GB" noProof="0" dirty="0"/>
          </a:p>
        </p:txBody>
      </p:sp>
      <p:sp>
        <p:nvSpPr>
          <p:cNvPr id="9" name="textruta 8">
            <a:extLst>
              <a:ext uri="{FF2B5EF4-FFF2-40B4-BE49-F238E27FC236}">
                <a16:creationId xmlns:a16="http://schemas.microsoft.com/office/drawing/2014/main" id="{01FFF870-A9B3-1B5A-94F2-E7ADEC3FFF3A}"/>
              </a:ext>
            </a:extLst>
          </p:cNvPr>
          <p:cNvSpPr txBox="1"/>
          <p:nvPr/>
        </p:nvSpPr>
        <p:spPr>
          <a:xfrm>
            <a:off x="947737" y="4267825"/>
            <a:ext cx="1285561" cy="996170"/>
          </a:xfrm>
          <a:prstGeom prst="rect">
            <a:avLst/>
          </a:prstGeom>
          <a:noFill/>
        </p:spPr>
        <p:txBody>
          <a:bodyPr wrap="square" rtlCol="0">
            <a:spAutoFit/>
          </a:bodyPr>
          <a:lstStyle/>
          <a:p>
            <a:pPr>
              <a:lnSpc>
                <a:spcPts val="1820"/>
              </a:lnSpc>
            </a:pPr>
            <a:r>
              <a:rPr lang="en-GB" sz="1200" noProof="0" dirty="0">
                <a:solidFill>
                  <a:schemeClr val="tx1">
                    <a:lumMod val="65000"/>
                    <a:lumOff val="35000"/>
                  </a:schemeClr>
                </a:solidFill>
                <a:latin typeface="Work Sans" pitchFamily="2" charset="77"/>
              </a:rPr>
              <a:t>Olof Rudbeck</a:t>
            </a:r>
          </a:p>
          <a:p>
            <a:pPr>
              <a:lnSpc>
                <a:spcPts val="1820"/>
              </a:lnSpc>
            </a:pPr>
            <a:r>
              <a:rPr lang="en-GB" sz="1200" noProof="0" dirty="0">
                <a:solidFill>
                  <a:schemeClr val="tx1">
                    <a:lumMod val="65000"/>
                    <a:lumOff val="35000"/>
                  </a:schemeClr>
                </a:solidFill>
                <a:latin typeface="Work Sans" pitchFamily="2" charset="77"/>
              </a:rPr>
              <a:t>1630–1702</a:t>
            </a:r>
          </a:p>
          <a:p>
            <a:pPr>
              <a:lnSpc>
                <a:spcPts val="1820"/>
              </a:lnSpc>
            </a:pPr>
            <a:endParaRPr lang="en-GB" sz="1200" noProof="0" dirty="0">
              <a:solidFill>
                <a:schemeClr val="tx1">
                  <a:lumMod val="65000"/>
                  <a:lumOff val="35000"/>
                </a:schemeClr>
              </a:solidFill>
              <a:latin typeface="Work Sans" pitchFamily="2" charset="77"/>
            </a:endParaRPr>
          </a:p>
          <a:p>
            <a:pPr lvl="0">
              <a:lnSpc>
                <a:spcPts val="1820"/>
              </a:lnSpc>
            </a:pPr>
            <a:endParaRPr lang="en-GB" sz="1200" noProof="0" dirty="0">
              <a:solidFill>
                <a:schemeClr val="tx1">
                  <a:lumMod val="65000"/>
                  <a:lumOff val="35000"/>
                </a:schemeClr>
              </a:solidFill>
              <a:latin typeface="Work Sans" pitchFamily="2" charset="77"/>
            </a:endParaRPr>
          </a:p>
        </p:txBody>
      </p:sp>
      <p:sp>
        <p:nvSpPr>
          <p:cNvPr id="10" name="textruta 9">
            <a:extLst>
              <a:ext uri="{FF2B5EF4-FFF2-40B4-BE49-F238E27FC236}">
                <a16:creationId xmlns:a16="http://schemas.microsoft.com/office/drawing/2014/main" id="{0256B8EF-F381-6EF8-E677-559217E21482}"/>
              </a:ext>
            </a:extLst>
          </p:cNvPr>
          <p:cNvSpPr txBox="1"/>
          <p:nvPr/>
        </p:nvSpPr>
        <p:spPr>
          <a:xfrm>
            <a:off x="3018552" y="4271221"/>
            <a:ext cx="1389062" cy="996170"/>
          </a:xfrm>
          <a:prstGeom prst="rect">
            <a:avLst/>
          </a:prstGeom>
          <a:noFill/>
        </p:spPr>
        <p:txBody>
          <a:bodyPr wrap="square" rtlCol="0">
            <a:spAutoFit/>
          </a:bodyPr>
          <a:lstStyle/>
          <a:p>
            <a:pPr>
              <a:lnSpc>
                <a:spcPts val="1820"/>
              </a:lnSpc>
            </a:pPr>
            <a:r>
              <a:rPr lang="en-GB" sz="1200" noProof="0" dirty="0">
                <a:solidFill>
                  <a:schemeClr val="tx1">
                    <a:lumMod val="65000"/>
                    <a:lumOff val="35000"/>
                  </a:schemeClr>
                </a:solidFill>
                <a:latin typeface="Work Sans" pitchFamily="2" charset="77"/>
              </a:rPr>
              <a:t>Anders Celsius</a:t>
            </a:r>
          </a:p>
          <a:p>
            <a:pPr>
              <a:lnSpc>
                <a:spcPts val="1820"/>
              </a:lnSpc>
            </a:pPr>
            <a:r>
              <a:rPr lang="en-GB" sz="1200" noProof="0" dirty="0">
                <a:solidFill>
                  <a:schemeClr val="tx1">
                    <a:lumMod val="65000"/>
                    <a:lumOff val="35000"/>
                  </a:schemeClr>
                </a:solidFill>
                <a:latin typeface="Work Sans" pitchFamily="2" charset="77"/>
              </a:rPr>
              <a:t>1701–1744</a:t>
            </a:r>
          </a:p>
          <a:p>
            <a:pPr>
              <a:lnSpc>
                <a:spcPts val="1820"/>
              </a:lnSpc>
            </a:pPr>
            <a:endParaRPr lang="en-GB" sz="1200" noProof="0" dirty="0">
              <a:solidFill>
                <a:schemeClr val="tx1">
                  <a:lumMod val="65000"/>
                  <a:lumOff val="35000"/>
                </a:schemeClr>
              </a:solidFill>
              <a:latin typeface="Work Sans" pitchFamily="2" charset="77"/>
            </a:endParaRPr>
          </a:p>
          <a:p>
            <a:pPr lvl="0">
              <a:lnSpc>
                <a:spcPts val="1820"/>
              </a:lnSpc>
            </a:pPr>
            <a:endParaRPr lang="en-GB" sz="1200" noProof="0" dirty="0">
              <a:solidFill>
                <a:schemeClr val="tx1">
                  <a:lumMod val="65000"/>
                  <a:lumOff val="35000"/>
                </a:schemeClr>
              </a:solidFill>
              <a:latin typeface="Work Sans" pitchFamily="2" charset="77"/>
            </a:endParaRPr>
          </a:p>
        </p:txBody>
      </p:sp>
      <p:sp>
        <p:nvSpPr>
          <p:cNvPr id="11" name="textruta 10">
            <a:extLst>
              <a:ext uri="{FF2B5EF4-FFF2-40B4-BE49-F238E27FC236}">
                <a16:creationId xmlns:a16="http://schemas.microsoft.com/office/drawing/2014/main" id="{1B3AF89E-139F-7E0B-09FE-E3EC1A6B0775}"/>
              </a:ext>
            </a:extLst>
          </p:cNvPr>
          <p:cNvSpPr txBox="1"/>
          <p:nvPr/>
        </p:nvSpPr>
        <p:spPr>
          <a:xfrm>
            <a:off x="5192868" y="4267825"/>
            <a:ext cx="1389062" cy="996170"/>
          </a:xfrm>
          <a:prstGeom prst="rect">
            <a:avLst/>
          </a:prstGeom>
          <a:noFill/>
        </p:spPr>
        <p:txBody>
          <a:bodyPr wrap="square" rtlCol="0">
            <a:spAutoFit/>
          </a:bodyPr>
          <a:lstStyle/>
          <a:p>
            <a:pPr>
              <a:lnSpc>
                <a:spcPts val="1820"/>
              </a:lnSpc>
            </a:pPr>
            <a:r>
              <a:rPr lang="en-GB" sz="1200" noProof="0" dirty="0">
                <a:solidFill>
                  <a:schemeClr val="tx1">
                    <a:lumMod val="65000"/>
                    <a:lumOff val="35000"/>
                  </a:schemeClr>
                </a:solidFill>
                <a:latin typeface="Work Sans" pitchFamily="2" charset="77"/>
              </a:rPr>
              <a:t>Carl Linnaeus</a:t>
            </a:r>
          </a:p>
          <a:p>
            <a:pPr>
              <a:lnSpc>
                <a:spcPts val="1820"/>
              </a:lnSpc>
            </a:pPr>
            <a:r>
              <a:rPr lang="en-GB" sz="1200" noProof="0" dirty="0">
                <a:solidFill>
                  <a:schemeClr val="tx1">
                    <a:lumMod val="65000"/>
                    <a:lumOff val="35000"/>
                  </a:schemeClr>
                </a:solidFill>
                <a:latin typeface="Work Sans" pitchFamily="2" charset="77"/>
              </a:rPr>
              <a:t>1707–1778</a:t>
            </a:r>
          </a:p>
          <a:p>
            <a:pPr>
              <a:lnSpc>
                <a:spcPts val="1820"/>
              </a:lnSpc>
            </a:pPr>
            <a:endParaRPr lang="en-GB" sz="1200" noProof="0" dirty="0">
              <a:solidFill>
                <a:schemeClr val="tx1">
                  <a:lumMod val="65000"/>
                  <a:lumOff val="35000"/>
                </a:schemeClr>
              </a:solidFill>
              <a:latin typeface="Work Sans" pitchFamily="2" charset="77"/>
            </a:endParaRPr>
          </a:p>
          <a:p>
            <a:pPr lvl="0">
              <a:lnSpc>
                <a:spcPts val="1820"/>
              </a:lnSpc>
            </a:pPr>
            <a:endParaRPr lang="en-GB" sz="1200" noProof="0" dirty="0">
              <a:solidFill>
                <a:schemeClr val="tx1">
                  <a:lumMod val="65000"/>
                  <a:lumOff val="35000"/>
                </a:schemeClr>
              </a:solidFill>
              <a:latin typeface="Work Sans" pitchFamily="2" charset="77"/>
            </a:endParaRPr>
          </a:p>
        </p:txBody>
      </p:sp>
      <p:sp>
        <p:nvSpPr>
          <p:cNvPr id="12" name="textruta 11">
            <a:extLst>
              <a:ext uri="{FF2B5EF4-FFF2-40B4-BE49-F238E27FC236}">
                <a16:creationId xmlns:a16="http://schemas.microsoft.com/office/drawing/2014/main" id="{E65C6D20-C92B-7D1B-34D8-0D6FE3581AC5}"/>
              </a:ext>
            </a:extLst>
          </p:cNvPr>
          <p:cNvSpPr txBox="1"/>
          <p:nvPr/>
        </p:nvSpPr>
        <p:spPr>
          <a:xfrm>
            <a:off x="7367184" y="4267825"/>
            <a:ext cx="1456796" cy="996170"/>
          </a:xfrm>
          <a:prstGeom prst="rect">
            <a:avLst/>
          </a:prstGeom>
          <a:noFill/>
        </p:spPr>
        <p:txBody>
          <a:bodyPr wrap="square" rtlCol="0">
            <a:spAutoFit/>
          </a:bodyPr>
          <a:lstStyle/>
          <a:p>
            <a:pPr>
              <a:lnSpc>
                <a:spcPts val="1820"/>
              </a:lnSpc>
            </a:pPr>
            <a:r>
              <a:rPr lang="en-GB" sz="1200" noProof="0" dirty="0">
                <a:solidFill>
                  <a:schemeClr val="tx1">
                    <a:lumMod val="65000"/>
                    <a:lumOff val="35000"/>
                  </a:schemeClr>
                </a:solidFill>
                <a:latin typeface="Work Sans" pitchFamily="2" charset="77"/>
              </a:rPr>
              <a:t>Betty Pettersson</a:t>
            </a:r>
          </a:p>
          <a:p>
            <a:pPr>
              <a:lnSpc>
                <a:spcPts val="1820"/>
              </a:lnSpc>
            </a:pPr>
            <a:r>
              <a:rPr lang="en-GB" sz="1200" noProof="0" dirty="0">
                <a:solidFill>
                  <a:schemeClr val="tx1">
                    <a:lumMod val="65000"/>
                    <a:lumOff val="35000"/>
                  </a:schemeClr>
                </a:solidFill>
                <a:latin typeface="Work Sans" pitchFamily="2" charset="77"/>
              </a:rPr>
              <a:t>1838–1885</a:t>
            </a:r>
          </a:p>
          <a:p>
            <a:pPr>
              <a:lnSpc>
                <a:spcPts val="1820"/>
              </a:lnSpc>
            </a:pPr>
            <a:endParaRPr lang="en-GB" sz="1200" noProof="0" dirty="0">
              <a:solidFill>
                <a:schemeClr val="tx1">
                  <a:lumMod val="65000"/>
                  <a:lumOff val="35000"/>
                </a:schemeClr>
              </a:solidFill>
              <a:latin typeface="Work Sans" pitchFamily="2" charset="77"/>
            </a:endParaRPr>
          </a:p>
          <a:p>
            <a:pPr lvl="0">
              <a:lnSpc>
                <a:spcPts val="1820"/>
              </a:lnSpc>
            </a:pPr>
            <a:endParaRPr lang="en-GB" sz="1200" noProof="0" dirty="0">
              <a:solidFill>
                <a:schemeClr val="tx1">
                  <a:lumMod val="65000"/>
                  <a:lumOff val="35000"/>
                </a:schemeClr>
              </a:solidFill>
              <a:latin typeface="Work Sans" pitchFamily="2" charset="77"/>
            </a:endParaRPr>
          </a:p>
        </p:txBody>
      </p:sp>
      <p:sp>
        <p:nvSpPr>
          <p:cNvPr id="13" name="textruta 12">
            <a:extLst>
              <a:ext uri="{FF2B5EF4-FFF2-40B4-BE49-F238E27FC236}">
                <a16:creationId xmlns:a16="http://schemas.microsoft.com/office/drawing/2014/main" id="{2AE54FFC-DC59-131B-6750-29A8FC5FAE9D}"/>
              </a:ext>
            </a:extLst>
          </p:cNvPr>
          <p:cNvSpPr txBox="1"/>
          <p:nvPr/>
        </p:nvSpPr>
        <p:spPr>
          <a:xfrm>
            <a:off x="9609234" y="4267825"/>
            <a:ext cx="1456796" cy="996170"/>
          </a:xfrm>
          <a:prstGeom prst="rect">
            <a:avLst/>
          </a:prstGeom>
          <a:noFill/>
        </p:spPr>
        <p:txBody>
          <a:bodyPr wrap="square" rtlCol="0">
            <a:spAutoFit/>
          </a:bodyPr>
          <a:lstStyle/>
          <a:p>
            <a:pPr>
              <a:lnSpc>
                <a:spcPts val="1820"/>
              </a:lnSpc>
            </a:pPr>
            <a:r>
              <a:rPr lang="en-GB" sz="1200" noProof="0" dirty="0">
                <a:solidFill>
                  <a:schemeClr val="tx1">
                    <a:lumMod val="65000"/>
                    <a:lumOff val="35000"/>
                  </a:schemeClr>
                </a:solidFill>
                <a:latin typeface="Work Sans" pitchFamily="2" charset="77"/>
              </a:rPr>
              <a:t>Ellen Fries</a:t>
            </a:r>
          </a:p>
          <a:p>
            <a:pPr>
              <a:lnSpc>
                <a:spcPts val="1820"/>
              </a:lnSpc>
            </a:pPr>
            <a:r>
              <a:rPr lang="en-GB" sz="1200" noProof="0" dirty="0">
                <a:solidFill>
                  <a:schemeClr val="tx1">
                    <a:lumMod val="65000"/>
                    <a:lumOff val="35000"/>
                  </a:schemeClr>
                </a:solidFill>
                <a:latin typeface="Work Sans" pitchFamily="2" charset="77"/>
              </a:rPr>
              <a:t>1855–1900</a:t>
            </a:r>
          </a:p>
          <a:p>
            <a:pPr>
              <a:lnSpc>
                <a:spcPts val="1820"/>
              </a:lnSpc>
            </a:pPr>
            <a:endParaRPr lang="en-GB" sz="1200" noProof="0" dirty="0">
              <a:solidFill>
                <a:schemeClr val="tx1">
                  <a:lumMod val="65000"/>
                  <a:lumOff val="35000"/>
                </a:schemeClr>
              </a:solidFill>
              <a:latin typeface="Work Sans" pitchFamily="2" charset="77"/>
            </a:endParaRPr>
          </a:p>
          <a:p>
            <a:pPr lvl="0">
              <a:lnSpc>
                <a:spcPts val="1820"/>
              </a:lnSpc>
            </a:pPr>
            <a:endParaRPr lang="en-GB" sz="1200" noProof="0" dirty="0">
              <a:solidFill>
                <a:schemeClr val="tx1">
                  <a:lumMod val="65000"/>
                  <a:lumOff val="35000"/>
                </a:schemeClr>
              </a:solidFill>
              <a:latin typeface="Work Sans" pitchFamily="2" charset="77"/>
            </a:endParaRPr>
          </a:p>
        </p:txBody>
      </p:sp>
      <p:pic>
        <p:nvPicPr>
          <p:cNvPr id="18" name="Bildobjekt 17">
            <a:extLst>
              <a:ext uri="{FF2B5EF4-FFF2-40B4-BE49-F238E27FC236}">
                <a16:creationId xmlns:a16="http://schemas.microsoft.com/office/drawing/2014/main" id="{F5D84315-351E-347F-D6F4-3867242CB5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9825" y="2171386"/>
            <a:ext cx="1501208" cy="1857362"/>
          </a:xfrm>
          <a:prstGeom prst="rect">
            <a:avLst/>
          </a:prstGeom>
        </p:spPr>
      </p:pic>
      <p:pic>
        <p:nvPicPr>
          <p:cNvPr id="20" name="Bildobjekt 19">
            <a:extLst>
              <a:ext uri="{FF2B5EF4-FFF2-40B4-BE49-F238E27FC236}">
                <a16:creationId xmlns:a16="http://schemas.microsoft.com/office/drawing/2014/main" id="{13135F8A-6B87-FF59-86FF-750DD037627F}"/>
              </a:ext>
            </a:extLst>
          </p:cNvPr>
          <p:cNvPicPr>
            <a:picLocks noChangeAspect="1"/>
          </p:cNvPicPr>
          <p:nvPr/>
        </p:nvPicPr>
        <p:blipFill>
          <a:blip r:embed="rId4"/>
          <a:srcRect l="15962" t="11211" r="20766" b="33020"/>
          <a:stretch>
            <a:fillRect/>
          </a:stretch>
        </p:blipFill>
        <p:spPr>
          <a:xfrm>
            <a:off x="7339109" y="2171386"/>
            <a:ext cx="1433839" cy="1854660"/>
          </a:xfrm>
          <a:prstGeom prst="rect">
            <a:avLst/>
          </a:prstGeom>
        </p:spPr>
      </p:pic>
      <p:pic>
        <p:nvPicPr>
          <p:cNvPr id="22" name="Bildobjekt 21">
            <a:extLst>
              <a:ext uri="{FF2B5EF4-FFF2-40B4-BE49-F238E27FC236}">
                <a16:creationId xmlns:a16="http://schemas.microsoft.com/office/drawing/2014/main" id="{9384470F-57A3-AFCF-A2DC-F84BEF7420B7}"/>
              </a:ext>
            </a:extLst>
          </p:cNvPr>
          <p:cNvPicPr>
            <a:picLocks noChangeAspect="1"/>
          </p:cNvPicPr>
          <p:nvPr/>
        </p:nvPicPr>
        <p:blipFill>
          <a:blip r:embed="rId5"/>
          <a:srcRect l="8136" b="5423"/>
          <a:stretch>
            <a:fillRect/>
          </a:stretch>
        </p:blipFill>
        <p:spPr>
          <a:xfrm>
            <a:off x="9609234" y="2162003"/>
            <a:ext cx="1501208" cy="1854660"/>
          </a:xfrm>
          <a:prstGeom prst="rect">
            <a:avLst/>
          </a:prstGeom>
        </p:spPr>
      </p:pic>
      <p:pic>
        <p:nvPicPr>
          <p:cNvPr id="24" name="Bildobjekt 23">
            <a:extLst>
              <a:ext uri="{FF2B5EF4-FFF2-40B4-BE49-F238E27FC236}">
                <a16:creationId xmlns:a16="http://schemas.microsoft.com/office/drawing/2014/main" id="{E854056B-E988-C740-651E-0E2B04E1164A}"/>
              </a:ext>
            </a:extLst>
          </p:cNvPr>
          <p:cNvPicPr>
            <a:picLocks noChangeAspect="1"/>
          </p:cNvPicPr>
          <p:nvPr/>
        </p:nvPicPr>
        <p:blipFill>
          <a:blip r:embed="rId6"/>
          <a:srcRect b="16178"/>
          <a:stretch>
            <a:fillRect/>
          </a:stretch>
        </p:blipFill>
        <p:spPr>
          <a:xfrm>
            <a:off x="904189" y="2162004"/>
            <a:ext cx="1475538" cy="1854660"/>
          </a:xfrm>
          <a:prstGeom prst="rect">
            <a:avLst/>
          </a:prstGeom>
        </p:spPr>
      </p:pic>
      <p:pic>
        <p:nvPicPr>
          <p:cNvPr id="26" name="Bildobjekt 25">
            <a:extLst>
              <a:ext uri="{FF2B5EF4-FFF2-40B4-BE49-F238E27FC236}">
                <a16:creationId xmlns:a16="http://schemas.microsoft.com/office/drawing/2014/main" id="{490AD1C1-B4CE-6408-395C-504DB8ADE56E}"/>
              </a:ext>
            </a:extLst>
          </p:cNvPr>
          <p:cNvPicPr>
            <a:picLocks noChangeAspect="1"/>
          </p:cNvPicPr>
          <p:nvPr/>
        </p:nvPicPr>
        <p:blipFill>
          <a:blip r:embed="rId7"/>
          <a:srcRect l="7790" t="6664" r="7318" b="6792"/>
          <a:stretch>
            <a:fillRect/>
          </a:stretch>
        </p:blipFill>
        <p:spPr>
          <a:xfrm>
            <a:off x="2986211" y="2160729"/>
            <a:ext cx="1475538" cy="1855934"/>
          </a:xfrm>
          <a:prstGeom prst="rect">
            <a:avLst/>
          </a:prstGeom>
        </p:spPr>
      </p:pic>
    </p:spTree>
    <p:extLst>
      <p:ext uri="{BB962C8B-B14F-4D97-AF65-F5344CB8AC3E}">
        <p14:creationId xmlns:p14="http://schemas.microsoft.com/office/powerpoint/2010/main" val="1654115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A662C5-7B14-4305-FCD8-B5C5128FD61B}"/>
              </a:ext>
            </a:extLst>
          </p:cNvPr>
          <p:cNvSpPr>
            <a:spLocks noGrp="1"/>
          </p:cNvSpPr>
          <p:nvPr>
            <p:ph type="title"/>
          </p:nvPr>
        </p:nvSpPr>
        <p:spPr/>
        <p:txBody>
          <a:bodyPr/>
          <a:lstStyle/>
          <a:p>
            <a:r>
              <a:rPr lang="en-GB" sz="3200" noProof="0" dirty="0">
                <a:latin typeface="Work Sans" pitchFamily="2" charset="77"/>
              </a:rPr>
              <a:t>Organisation</a:t>
            </a:r>
            <a:endParaRPr lang="en-GB" noProof="0" dirty="0"/>
          </a:p>
        </p:txBody>
      </p:sp>
      <p:sp>
        <p:nvSpPr>
          <p:cNvPr id="83" name="textruta 82">
            <a:extLst>
              <a:ext uri="{FF2B5EF4-FFF2-40B4-BE49-F238E27FC236}">
                <a16:creationId xmlns:a16="http://schemas.microsoft.com/office/drawing/2014/main" id="{E56D091D-7383-9ECE-48D9-8758C576C4FC}"/>
              </a:ext>
            </a:extLst>
          </p:cNvPr>
          <p:cNvSpPr txBox="1"/>
          <p:nvPr/>
        </p:nvSpPr>
        <p:spPr>
          <a:xfrm>
            <a:off x="4631264" y="1455341"/>
            <a:ext cx="1766923"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University Board</a:t>
            </a:r>
          </a:p>
        </p:txBody>
      </p:sp>
      <p:sp>
        <p:nvSpPr>
          <p:cNvPr id="84" name="Rektangel 83">
            <a:extLst>
              <a:ext uri="{FF2B5EF4-FFF2-40B4-BE49-F238E27FC236}">
                <a16:creationId xmlns:a16="http://schemas.microsoft.com/office/drawing/2014/main" id="{C176A1B6-FB28-2AD4-779C-7D321E93060B}"/>
              </a:ext>
            </a:extLst>
          </p:cNvPr>
          <p:cNvSpPr/>
          <p:nvPr/>
        </p:nvSpPr>
        <p:spPr>
          <a:xfrm>
            <a:off x="4631267" y="1455116"/>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85" name="textruta 84">
            <a:extLst>
              <a:ext uri="{FF2B5EF4-FFF2-40B4-BE49-F238E27FC236}">
                <a16:creationId xmlns:a16="http://schemas.microsoft.com/office/drawing/2014/main" id="{293DE833-EE42-DBF2-8CAF-05275B5803DF}"/>
              </a:ext>
            </a:extLst>
          </p:cNvPr>
          <p:cNvSpPr txBox="1"/>
          <p:nvPr/>
        </p:nvSpPr>
        <p:spPr>
          <a:xfrm>
            <a:off x="4637694" y="2204915"/>
            <a:ext cx="1760493" cy="303673"/>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Vice-Chancellor</a:t>
            </a:r>
          </a:p>
        </p:txBody>
      </p:sp>
      <p:sp>
        <p:nvSpPr>
          <p:cNvPr id="86" name="Rektangel 85">
            <a:extLst>
              <a:ext uri="{FF2B5EF4-FFF2-40B4-BE49-F238E27FC236}">
                <a16:creationId xmlns:a16="http://schemas.microsoft.com/office/drawing/2014/main" id="{11EC9700-3CB1-8DD4-7607-9272538FEFD2}"/>
              </a:ext>
            </a:extLst>
          </p:cNvPr>
          <p:cNvSpPr/>
          <p:nvPr/>
        </p:nvSpPr>
        <p:spPr>
          <a:xfrm>
            <a:off x="4631265" y="2194322"/>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87" name="textruta 86">
            <a:extLst>
              <a:ext uri="{FF2B5EF4-FFF2-40B4-BE49-F238E27FC236}">
                <a16:creationId xmlns:a16="http://schemas.microsoft.com/office/drawing/2014/main" id="{21E72CD3-2F32-A31D-FF46-85D641AFCCEE}"/>
              </a:ext>
            </a:extLst>
          </p:cNvPr>
          <p:cNvSpPr txBox="1"/>
          <p:nvPr/>
        </p:nvSpPr>
        <p:spPr>
          <a:xfrm>
            <a:off x="4637695" y="3786364"/>
            <a:ext cx="1760493" cy="617926"/>
          </a:xfrm>
          <a:prstGeom prst="rect">
            <a:avLst/>
          </a:prstGeom>
          <a:noFill/>
        </p:spPr>
        <p:txBody>
          <a:bodyPr wrap="square" rtlCol="0">
            <a:spAutoFit/>
          </a:bodyPr>
          <a:lstStyle/>
          <a:p>
            <a:pPr algn="ctr">
              <a:lnSpc>
                <a:spcPts val="1400"/>
              </a:lnSpc>
            </a:pPr>
            <a:r>
              <a:rPr lang="en-GB" sz="1000" noProof="0" dirty="0">
                <a:solidFill>
                  <a:schemeClr val="tx1">
                    <a:lumMod val="65000"/>
                    <a:lumOff val="35000"/>
                  </a:schemeClr>
                </a:solidFill>
                <a:latin typeface="Work Sans" pitchFamily="2" charset="77"/>
              </a:rPr>
              <a:t>Disciplinary Domain </a:t>
            </a:r>
          </a:p>
          <a:p>
            <a:pPr algn="ctr">
              <a:lnSpc>
                <a:spcPts val="1400"/>
              </a:lnSpc>
            </a:pPr>
            <a:r>
              <a:rPr lang="en-GB" sz="1000" noProof="0" dirty="0">
                <a:solidFill>
                  <a:schemeClr val="tx1">
                    <a:lumMod val="65000"/>
                    <a:lumOff val="35000"/>
                  </a:schemeClr>
                </a:solidFill>
                <a:latin typeface="Work Sans" pitchFamily="2" charset="77"/>
              </a:rPr>
              <a:t>of Medicine </a:t>
            </a:r>
          </a:p>
          <a:p>
            <a:pPr algn="ctr">
              <a:lnSpc>
                <a:spcPts val="1400"/>
              </a:lnSpc>
            </a:pPr>
            <a:r>
              <a:rPr lang="en-GB" sz="1000" noProof="0" dirty="0">
                <a:solidFill>
                  <a:schemeClr val="tx1">
                    <a:lumMod val="65000"/>
                    <a:lumOff val="35000"/>
                  </a:schemeClr>
                </a:solidFill>
                <a:latin typeface="Work Sans" pitchFamily="2" charset="77"/>
              </a:rPr>
              <a:t>and Pharmacy</a:t>
            </a:r>
          </a:p>
        </p:txBody>
      </p:sp>
      <p:sp>
        <p:nvSpPr>
          <p:cNvPr id="88" name="Rektangel 87">
            <a:extLst>
              <a:ext uri="{FF2B5EF4-FFF2-40B4-BE49-F238E27FC236}">
                <a16:creationId xmlns:a16="http://schemas.microsoft.com/office/drawing/2014/main" id="{0C1D2DCA-D1A1-73C4-3B7C-B38E470EAC92}"/>
              </a:ext>
            </a:extLst>
          </p:cNvPr>
          <p:cNvSpPr/>
          <p:nvPr/>
        </p:nvSpPr>
        <p:spPr>
          <a:xfrm>
            <a:off x="4631265" y="3712928"/>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89" name="textruta 88">
            <a:extLst>
              <a:ext uri="{FF2B5EF4-FFF2-40B4-BE49-F238E27FC236}">
                <a16:creationId xmlns:a16="http://schemas.microsoft.com/office/drawing/2014/main" id="{DE9E71AC-7EF4-2309-5AA5-5CCBE93B5053}"/>
              </a:ext>
            </a:extLst>
          </p:cNvPr>
          <p:cNvSpPr txBox="1"/>
          <p:nvPr/>
        </p:nvSpPr>
        <p:spPr>
          <a:xfrm>
            <a:off x="4631264" y="4654682"/>
            <a:ext cx="1766925" cy="694870"/>
          </a:xfrm>
          <a:prstGeom prst="rect">
            <a:avLst/>
          </a:prstGeom>
          <a:noFill/>
        </p:spPr>
        <p:txBody>
          <a:bodyPr wrap="square" rtlCol="0">
            <a:spAutoFit/>
          </a:bodyPr>
          <a:lstStyle/>
          <a:p>
            <a:pPr algn="ctr">
              <a:lnSpc>
                <a:spcPts val="1400"/>
              </a:lnSpc>
              <a:spcAft>
                <a:spcPts val="600"/>
              </a:spcAft>
            </a:pPr>
            <a:r>
              <a:rPr lang="en-GB" sz="1000" noProof="0" dirty="0">
                <a:solidFill>
                  <a:schemeClr val="tx1">
                    <a:lumMod val="65000"/>
                    <a:lumOff val="35000"/>
                  </a:schemeClr>
                </a:solidFill>
                <a:latin typeface="Work Sans" pitchFamily="2" charset="77"/>
              </a:rPr>
              <a:t>Faculties</a:t>
            </a:r>
          </a:p>
          <a:p>
            <a:pPr algn="ctr">
              <a:lnSpc>
                <a:spcPts val="1400"/>
              </a:lnSpc>
            </a:pPr>
            <a:r>
              <a:rPr lang="en-GB" sz="1000" noProof="0" dirty="0">
                <a:solidFill>
                  <a:schemeClr val="tx1">
                    <a:lumMod val="65000"/>
                    <a:lumOff val="35000"/>
                  </a:schemeClr>
                </a:solidFill>
                <a:latin typeface="Work Sans" pitchFamily="2" charset="77"/>
              </a:rPr>
              <a:t>Medicine</a:t>
            </a:r>
          </a:p>
          <a:p>
            <a:pPr algn="ctr">
              <a:lnSpc>
                <a:spcPts val="1400"/>
              </a:lnSpc>
            </a:pPr>
            <a:r>
              <a:rPr lang="en-GB" sz="1000" noProof="0" dirty="0">
                <a:solidFill>
                  <a:schemeClr val="tx1">
                    <a:lumMod val="65000"/>
                    <a:lumOff val="35000"/>
                  </a:schemeClr>
                </a:solidFill>
                <a:latin typeface="Work Sans" pitchFamily="2" charset="77"/>
              </a:rPr>
              <a:t>Pharmacy</a:t>
            </a:r>
          </a:p>
        </p:txBody>
      </p:sp>
      <p:sp>
        <p:nvSpPr>
          <p:cNvPr id="90" name="Rektangel 89">
            <a:extLst>
              <a:ext uri="{FF2B5EF4-FFF2-40B4-BE49-F238E27FC236}">
                <a16:creationId xmlns:a16="http://schemas.microsoft.com/office/drawing/2014/main" id="{BB3924CE-7AD1-AE91-44A7-D0572F96FA41}"/>
              </a:ext>
            </a:extLst>
          </p:cNvPr>
          <p:cNvSpPr/>
          <p:nvPr/>
        </p:nvSpPr>
        <p:spPr>
          <a:xfrm>
            <a:off x="4631265" y="4622813"/>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91" name="textruta 90">
            <a:extLst>
              <a:ext uri="{FF2B5EF4-FFF2-40B4-BE49-F238E27FC236}">
                <a16:creationId xmlns:a16="http://schemas.microsoft.com/office/drawing/2014/main" id="{2E3B9842-0BEE-A6D3-0F5D-D4CB8059FD3D}"/>
              </a:ext>
            </a:extLst>
          </p:cNvPr>
          <p:cNvSpPr txBox="1"/>
          <p:nvPr/>
        </p:nvSpPr>
        <p:spPr>
          <a:xfrm>
            <a:off x="1828796" y="3776035"/>
            <a:ext cx="1779473" cy="617926"/>
          </a:xfrm>
          <a:prstGeom prst="rect">
            <a:avLst/>
          </a:prstGeom>
          <a:noFill/>
        </p:spPr>
        <p:txBody>
          <a:bodyPr wrap="square" rtlCol="0">
            <a:spAutoFit/>
          </a:bodyPr>
          <a:lstStyle/>
          <a:p>
            <a:pPr algn="ctr">
              <a:lnSpc>
                <a:spcPts val="1400"/>
              </a:lnSpc>
            </a:pPr>
            <a:r>
              <a:rPr lang="en-GB" sz="1000" noProof="0" dirty="0">
                <a:solidFill>
                  <a:schemeClr val="tx1">
                    <a:lumMod val="65000"/>
                    <a:lumOff val="35000"/>
                  </a:schemeClr>
                </a:solidFill>
                <a:latin typeface="Work Sans" pitchFamily="2" charset="77"/>
              </a:rPr>
              <a:t>Disciplinary Domain </a:t>
            </a:r>
          </a:p>
          <a:p>
            <a:pPr algn="ctr">
              <a:lnSpc>
                <a:spcPts val="1400"/>
              </a:lnSpc>
            </a:pPr>
            <a:r>
              <a:rPr lang="en-GB" sz="1000" noProof="0" dirty="0">
                <a:solidFill>
                  <a:schemeClr val="tx1">
                    <a:lumMod val="65000"/>
                    <a:lumOff val="35000"/>
                  </a:schemeClr>
                </a:solidFill>
                <a:latin typeface="Work Sans" pitchFamily="2" charset="77"/>
              </a:rPr>
              <a:t>of Humanities </a:t>
            </a:r>
          </a:p>
          <a:p>
            <a:pPr algn="ctr">
              <a:lnSpc>
                <a:spcPts val="1400"/>
              </a:lnSpc>
            </a:pPr>
            <a:r>
              <a:rPr lang="en-GB" sz="1000" noProof="0" dirty="0">
                <a:solidFill>
                  <a:schemeClr val="tx1">
                    <a:lumMod val="65000"/>
                    <a:lumOff val="35000"/>
                  </a:schemeClr>
                </a:solidFill>
                <a:latin typeface="Work Sans" pitchFamily="2" charset="77"/>
              </a:rPr>
              <a:t>and Social Sciences</a:t>
            </a:r>
          </a:p>
        </p:txBody>
      </p:sp>
      <p:sp>
        <p:nvSpPr>
          <p:cNvPr id="92" name="Rektangel 91">
            <a:extLst>
              <a:ext uri="{FF2B5EF4-FFF2-40B4-BE49-F238E27FC236}">
                <a16:creationId xmlns:a16="http://schemas.microsoft.com/office/drawing/2014/main" id="{77B3C322-1B46-6221-6958-A767B178EB73}"/>
              </a:ext>
            </a:extLst>
          </p:cNvPr>
          <p:cNvSpPr/>
          <p:nvPr/>
        </p:nvSpPr>
        <p:spPr>
          <a:xfrm>
            <a:off x="1828798" y="3712928"/>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93" name="textruta 92">
            <a:extLst>
              <a:ext uri="{FF2B5EF4-FFF2-40B4-BE49-F238E27FC236}">
                <a16:creationId xmlns:a16="http://schemas.microsoft.com/office/drawing/2014/main" id="{1A2E276C-EF4D-4F17-DFDA-62A384FC27BA}"/>
              </a:ext>
            </a:extLst>
          </p:cNvPr>
          <p:cNvSpPr txBox="1"/>
          <p:nvPr/>
        </p:nvSpPr>
        <p:spPr>
          <a:xfrm>
            <a:off x="1828797" y="4661522"/>
            <a:ext cx="1779472" cy="1631024"/>
          </a:xfrm>
          <a:prstGeom prst="rect">
            <a:avLst/>
          </a:prstGeom>
          <a:noFill/>
        </p:spPr>
        <p:txBody>
          <a:bodyPr wrap="square" rtlCol="0">
            <a:spAutoFit/>
          </a:bodyPr>
          <a:lstStyle/>
          <a:p>
            <a:pPr algn="ctr">
              <a:lnSpc>
                <a:spcPts val="1400"/>
              </a:lnSpc>
              <a:spcAft>
                <a:spcPts val="600"/>
              </a:spcAft>
            </a:pPr>
            <a:r>
              <a:rPr lang="en-GB" sz="1000" noProof="0" dirty="0">
                <a:solidFill>
                  <a:schemeClr val="tx1">
                    <a:lumMod val="65000"/>
                    <a:lumOff val="35000"/>
                  </a:schemeClr>
                </a:solidFill>
                <a:latin typeface="Work Sans" pitchFamily="2" charset="77"/>
              </a:rPr>
              <a:t>Faculties</a:t>
            </a:r>
          </a:p>
          <a:p>
            <a:pPr algn="ctr">
              <a:lnSpc>
                <a:spcPts val="1400"/>
              </a:lnSpc>
            </a:pPr>
            <a:r>
              <a:rPr lang="en-GB" sz="1000" noProof="0" dirty="0">
                <a:solidFill>
                  <a:schemeClr val="tx1">
                    <a:lumMod val="65000"/>
                    <a:lumOff val="35000"/>
                  </a:schemeClr>
                </a:solidFill>
                <a:latin typeface="Work Sans" pitchFamily="2" charset="77"/>
              </a:rPr>
              <a:t>Theology</a:t>
            </a:r>
          </a:p>
          <a:p>
            <a:pPr algn="ctr">
              <a:lnSpc>
                <a:spcPts val="1400"/>
              </a:lnSpc>
            </a:pPr>
            <a:r>
              <a:rPr lang="en-GB" sz="1000" noProof="0" dirty="0">
                <a:solidFill>
                  <a:schemeClr val="tx1">
                    <a:lumMod val="65000"/>
                    <a:lumOff val="35000"/>
                  </a:schemeClr>
                </a:solidFill>
                <a:latin typeface="Work Sans" pitchFamily="2" charset="77"/>
              </a:rPr>
              <a:t>Law</a:t>
            </a:r>
          </a:p>
          <a:p>
            <a:pPr algn="ctr">
              <a:lnSpc>
                <a:spcPts val="1400"/>
              </a:lnSpc>
            </a:pPr>
            <a:r>
              <a:rPr lang="en-GB" sz="1000" noProof="0" dirty="0">
                <a:solidFill>
                  <a:schemeClr val="tx1">
                    <a:lumMod val="65000"/>
                    <a:lumOff val="35000"/>
                  </a:schemeClr>
                </a:solidFill>
                <a:latin typeface="Work Sans" pitchFamily="2" charset="77"/>
              </a:rPr>
              <a:t>Arts</a:t>
            </a:r>
          </a:p>
          <a:p>
            <a:pPr algn="ctr">
              <a:lnSpc>
                <a:spcPts val="1400"/>
              </a:lnSpc>
            </a:pPr>
            <a:r>
              <a:rPr lang="en-GB" sz="1000" noProof="0" dirty="0">
                <a:solidFill>
                  <a:schemeClr val="tx1">
                    <a:lumMod val="65000"/>
                    <a:lumOff val="35000"/>
                  </a:schemeClr>
                </a:solidFill>
                <a:latin typeface="Work Sans" pitchFamily="2" charset="77"/>
              </a:rPr>
              <a:t>Languages</a:t>
            </a:r>
          </a:p>
          <a:p>
            <a:pPr algn="ctr">
              <a:lnSpc>
                <a:spcPts val="1400"/>
              </a:lnSpc>
            </a:pPr>
            <a:r>
              <a:rPr lang="en-GB" sz="1000" noProof="0" dirty="0">
                <a:solidFill>
                  <a:schemeClr val="tx1">
                    <a:lumMod val="65000"/>
                    <a:lumOff val="35000"/>
                  </a:schemeClr>
                </a:solidFill>
                <a:latin typeface="Work Sans" pitchFamily="2" charset="77"/>
              </a:rPr>
              <a:t>Social Sciences</a:t>
            </a:r>
          </a:p>
          <a:p>
            <a:pPr algn="ctr">
              <a:lnSpc>
                <a:spcPts val="1400"/>
              </a:lnSpc>
            </a:pPr>
            <a:r>
              <a:rPr lang="en-GB" sz="1000" noProof="0" dirty="0">
                <a:solidFill>
                  <a:schemeClr val="tx1">
                    <a:lumMod val="65000"/>
                    <a:lumOff val="35000"/>
                  </a:schemeClr>
                </a:solidFill>
                <a:latin typeface="Work Sans" pitchFamily="2" charset="77"/>
              </a:rPr>
              <a:t>Educational Sciences</a:t>
            </a:r>
          </a:p>
          <a:p>
            <a:pPr algn="ctr">
              <a:lnSpc>
                <a:spcPts val="1820"/>
              </a:lnSpc>
            </a:pPr>
            <a:endParaRPr lang="en-GB" sz="1000" noProof="0" dirty="0">
              <a:solidFill>
                <a:schemeClr val="tx1">
                  <a:lumMod val="65000"/>
                  <a:lumOff val="35000"/>
                </a:schemeClr>
              </a:solidFill>
              <a:latin typeface="Work Sans" pitchFamily="2" charset="77"/>
            </a:endParaRPr>
          </a:p>
        </p:txBody>
      </p:sp>
      <p:sp>
        <p:nvSpPr>
          <p:cNvPr id="94" name="Rektangel 93">
            <a:extLst>
              <a:ext uri="{FF2B5EF4-FFF2-40B4-BE49-F238E27FC236}">
                <a16:creationId xmlns:a16="http://schemas.microsoft.com/office/drawing/2014/main" id="{A3DDF7BA-62DB-C523-E360-8B4F629F8D2B}"/>
              </a:ext>
            </a:extLst>
          </p:cNvPr>
          <p:cNvSpPr/>
          <p:nvPr/>
        </p:nvSpPr>
        <p:spPr>
          <a:xfrm>
            <a:off x="1828798" y="4622813"/>
            <a:ext cx="1779472" cy="1545069"/>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95" name="textruta 94">
            <a:extLst>
              <a:ext uri="{FF2B5EF4-FFF2-40B4-BE49-F238E27FC236}">
                <a16:creationId xmlns:a16="http://schemas.microsoft.com/office/drawing/2014/main" id="{9C4B7595-E6E8-9CF7-ED96-27C34E4E76AD}"/>
              </a:ext>
            </a:extLst>
          </p:cNvPr>
          <p:cNvSpPr txBox="1"/>
          <p:nvPr/>
        </p:nvSpPr>
        <p:spPr>
          <a:xfrm>
            <a:off x="1866900" y="1845492"/>
            <a:ext cx="1766772" cy="297325"/>
          </a:xfrm>
          <a:prstGeom prst="rect">
            <a:avLst/>
          </a:prstGeom>
          <a:noFill/>
        </p:spPr>
        <p:txBody>
          <a:bodyPr wrap="square" rtlCol="0">
            <a:spAutoFit/>
          </a:bodyPr>
          <a:lstStyle/>
          <a:p>
            <a:pPr algn="ctr">
              <a:lnSpc>
                <a:spcPts val="1820"/>
              </a:lnSpc>
            </a:pPr>
            <a:r>
              <a:rPr lang="en-GB" sz="1000" noProof="0" dirty="0" err="1">
                <a:solidFill>
                  <a:schemeClr val="tx1">
                    <a:lumMod val="65000"/>
                    <a:lumOff val="35000"/>
                  </a:schemeClr>
                </a:solidFill>
                <a:latin typeface="Work Sans" pitchFamily="2" charset="77"/>
              </a:rPr>
              <a:t>Electorial</a:t>
            </a:r>
            <a:r>
              <a:rPr lang="en-GB" sz="1000" noProof="0" dirty="0">
                <a:solidFill>
                  <a:schemeClr val="tx1">
                    <a:lumMod val="65000"/>
                    <a:lumOff val="35000"/>
                  </a:schemeClr>
                </a:solidFill>
                <a:latin typeface="Work Sans" pitchFamily="2" charset="77"/>
              </a:rPr>
              <a:t> College</a:t>
            </a:r>
          </a:p>
        </p:txBody>
      </p:sp>
      <p:sp>
        <p:nvSpPr>
          <p:cNvPr id="96" name="Rektangel 95">
            <a:extLst>
              <a:ext uri="{FF2B5EF4-FFF2-40B4-BE49-F238E27FC236}">
                <a16:creationId xmlns:a16="http://schemas.microsoft.com/office/drawing/2014/main" id="{17F27CDA-CDE9-B876-9EFA-67E85719ED4E}"/>
              </a:ext>
            </a:extLst>
          </p:cNvPr>
          <p:cNvSpPr/>
          <p:nvPr/>
        </p:nvSpPr>
        <p:spPr>
          <a:xfrm>
            <a:off x="1854200" y="1841189"/>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97" name="textruta 96">
            <a:extLst>
              <a:ext uri="{FF2B5EF4-FFF2-40B4-BE49-F238E27FC236}">
                <a16:creationId xmlns:a16="http://schemas.microsoft.com/office/drawing/2014/main" id="{E39D5F8F-7B9F-7367-CF41-DED3CA6CDF53}"/>
              </a:ext>
            </a:extLst>
          </p:cNvPr>
          <p:cNvSpPr txBox="1"/>
          <p:nvPr/>
        </p:nvSpPr>
        <p:spPr>
          <a:xfrm>
            <a:off x="7438112" y="1847184"/>
            <a:ext cx="1779471"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Internal Audit</a:t>
            </a:r>
          </a:p>
        </p:txBody>
      </p:sp>
      <p:sp>
        <p:nvSpPr>
          <p:cNvPr id="98" name="Rektangel 97">
            <a:extLst>
              <a:ext uri="{FF2B5EF4-FFF2-40B4-BE49-F238E27FC236}">
                <a16:creationId xmlns:a16="http://schemas.microsoft.com/office/drawing/2014/main" id="{4FE05E75-BCDC-B89E-ABD6-0AAA3D791286}"/>
              </a:ext>
            </a:extLst>
          </p:cNvPr>
          <p:cNvSpPr/>
          <p:nvPr/>
        </p:nvSpPr>
        <p:spPr>
          <a:xfrm>
            <a:off x="7442194" y="1841189"/>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0" name="Rektangel 99">
            <a:extLst>
              <a:ext uri="{FF2B5EF4-FFF2-40B4-BE49-F238E27FC236}">
                <a16:creationId xmlns:a16="http://schemas.microsoft.com/office/drawing/2014/main" id="{155F3DE8-D8E8-0005-0EA5-2DC0B22831D5}"/>
              </a:ext>
            </a:extLst>
          </p:cNvPr>
          <p:cNvSpPr/>
          <p:nvPr/>
        </p:nvSpPr>
        <p:spPr>
          <a:xfrm>
            <a:off x="1843730" y="2544115"/>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1" name="Rektangel 100">
            <a:extLst>
              <a:ext uri="{FF2B5EF4-FFF2-40B4-BE49-F238E27FC236}">
                <a16:creationId xmlns:a16="http://schemas.microsoft.com/office/drawing/2014/main" id="{035970FE-4D59-77D2-5D3D-057E2D2CDBF4}"/>
              </a:ext>
            </a:extLst>
          </p:cNvPr>
          <p:cNvSpPr/>
          <p:nvPr/>
        </p:nvSpPr>
        <p:spPr>
          <a:xfrm>
            <a:off x="1828798" y="6322540"/>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2" name="Rektangel 101">
            <a:extLst>
              <a:ext uri="{FF2B5EF4-FFF2-40B4-BE49-F238E27FC236}">
                <a16:creationId xmlns:a16="http://schemas.microsoft.com/office/drawing/2014/main" id="{47CD02FF-EDF1-5771-7F6D-B47F2DC25441}"/>
              </a:ext>
            </a:extLst>
          </p:cNvPr>
          <p:cNvSpPr/>
          <p:nvPr/>
        </p:nvSpPr>
        <p:spPr>
          <a:xfrm>
            <a:off x="4631265" y="6322540"/>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3" name="textruta 102">
            <a:extLst>
              <a:ext uri="{FF2B5EF4-FFF2-40B4-BE49-F238E27FC236}">
                <a16:creationId xmlns:a16="http://schemas.microsoft.com/office/drawing/2014/main" id="{2C065E4C-4233-EFDF-4200-180E4A8778B8}"/>
              </a:ext>
            </a:extLst>
          </p:cNvPr>
          <p:cNvSpPr txBox="1"/>
          <p:nvPr/>
        </p:nvSpPr>
        <p:spPr>
          <a:xfrm>
            <a:off x="7438110" y="6352769"/>
            <a:ext cx="1779473"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Departments</a:t>
            </a:r>
          </a:p>
        </p:txBody>
      </p:sp>
      <p:sp>
        <p:nvSpPr>
          <p:cNvPr id="104" name="Rektangel 103">
            <a:extLst>
              <a:ext uri="{FF2B5EF4-FFF2-40B4-BE49-F238E27FC236}">
                <a16:creationId xmlns:a16="http://schemas.microsoft.com/office/drawing/2014/main" id="{D54997A3-6C95-3AED-0344-2B7461EF45FE}"/>
              </a:ext>
            </a:extLst>
          </p:cNvPr>
          <p:cNvSpPr/>
          <p:nvPr/>
        </p:nvSpPr>
        <p:spPr>
          <a:xfrm>
            <a:off x="7442192" y="6322540"/>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6" name="Rektangel 105">
            <a:extLst>
              <a:ext uri="{FF2B5EF4-FFF2-40B4-BE49-F238E27FC236}">
                <a16:creationId xmlns:a16="http://schemas.microsoft.com/office/drawing/2014/main" id="{3576F102-12B7-D723-9755-041A603FF91A}"/>
              </a:ext>
            </a:extLst>
          </p:cNvPr>
          <p:cNvSpPr/>
          <p:nvPr/>
        </p:nvSpPr>
        <p:spPr>
          <a:xfrm>
            <a:off x="7442192" y="2552750"/>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07" name="textruta 106">
            <a:extLst>
              <a:ext uri="{FF2B5EF4-FFF2-40B4-BE49-F238E27FC236}">
                <a16:creationId xmlns:a16="http://schemas.microsoft.com/office/drawing/2014/main" id="{DCEF87DF-71FF-7B8D-BB56-81666E865787}"/>
              </a:ext>
            </a:extLst>
          </p:cNvPr>
          <p:cNvSpPr txBox="1"/>
          <p:nvPr/>
        </p:nvSpPr>
        <p:spPr>
          <a:xfrm>
            <a:off x="4618716" y="6352769"/>
            <a:ext cx="1779473"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Departments</a:t>
            </a:r>
          </a:p>
        </p:txBody>
      </p:sp>
      <p:sp>
        <p:nvSpPr>
          <p:cNvPr id="108" name="textruta 107">
            <a:extLst>
              <a:ext uri="{FF2B5EF4-FFF2-40B4-BE49-F238E27FC236}">
                <a16:creationId xmlns:a16="http://schemas.microsoft.com/office/drawing/2014/main" id="{B1B231AA-4A86-EBAF-9577-F861F807570F}"/>
              </a:ext>
            </a:extLst>
          </p:cNvPr>
          <p:cNvSpPr txBox="1"/>
          <p:nvPr/>
        </p:nvSpPr>
        <p:spPr>
          <a:xfrm>
            <a:off x="1816249" y="6352769"/>
            <a:ext cx="1779473"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Departments</a:t>
            </a:r>
          </a:p>
        </p:txBody>
      </p:sp>
      <p:sp>
        <p:nvSpPr>
          <p:cNvPr id="109" name="textruta 108">
            <a:extLst>
              <a:ext uri="{FF2B5EF4-FFF2-40B4-BE49-F238E27FC236}">
                <a16:creationId xmlns:a16="http://schemas.microsoft.com/office/drawing/2014/main" id="{50C7C913-6BB6-2C64-344A-F31FE8723F63}"/>
              </a:ext>
            </a:extLst>
          </p:cNvPr>
          <p:cNvSpPr txBox="1"/>
          <p:nvPr/>
        </p:nvSpPr>
        <p:spPr>
          <a:xfrm>
            <a:off x="7450658" y="4654682"/>
            <a:ext cx="1766925" cy="694870"/>
          </a:xfrm>
          <a:prstGeom prst="rect">
            <a:avLst/>
          </a:prstGeom>
          <a:noFill/>
        </p:spPr>
        <p:txBody>
          <a:bodyPr wrap="square" rtlCol="0">
            <a:spAutoFit/>
          </a:bodyPr>
          <a:lstStyle/>
          <a:p>
            <a:pPr algn="ctr">
              <a:lnSpc>
                <a:spcPts val="1400"/>
              </a:lnSpc>
              <a:spcAft>
                <a:spcPts val="600"/>
              </a:spcAft>
            </a:pPr>
            <a:r>
              <a:rPr lang="en-GB" sz="1000" noProof="0" dirty="0">
                <a:solidFill>
                  <a:schemeClr val="tx1">
                    <a:lumMod val="65000"/>
                    <a:lumOff val="35000"/>
                  </a:schemeClr>
                </a:solidFill>
                <a:latin typeface="Work Sans" pitchFamily="2" charset="77"/>
              </a:rPr>
              <a:t>Faculty</a:t>
            </a:r>
          </a:p>
          <a:p>
            <a:pPr algn="ctr">
              <a:lnSpc>
                <a:spcPts val="1400"/>
              </a:lnSpc>
            </a:pPr>
            <a:r>
              <a:rPr lang="en-GB" sz="1000" noProof="0" dirty="0">
                <a:solidFill>
                  <a:schemeClr val="tx1">
                    <a:lumMod val="65000"/>
                    <a:lumOff val="35000"/>
                  </a:schemeClr>
                </a:solidFill>
                <a:latin typeface="Work Sans" pitchFamily="2" charset="77"/>
              </a:rPr>
              <a:t>Science </a:t>
            </a:r>
          </a:p>
          <a:p>
            <a:pPr algn="ctr">
              <a:lnSpc>
                <a:spcPts val="1400"/>
              </a:lnSpc>
            </a:pPr>
            <a:r>
              <a:rPr lang="en-GB" sz="1000" noProof="0" dirty="0">
                <a:solidFill>
                  <a:schemeClr val="tx1">
                    <a:lumMod val="65000"/>
                    <a:lumOff val="35000"/>
                  </a:schemeClr>
                </a:solidFill>
                <a:latin typeface="Work Sans" pitchFamily="2" charset="77"/>
              </a:rPr>
              <a:t>and Technology</a:t>
            </a:r>
          </a:p>
        </p:txBody>
      </p:sp>
      <p:sp>
        <p:nvSpPr>
          <p:cNvPr id="110" name="Rektangel 109">
            <a:extLst>
              <a:ext uri="{FF2B5EF4-FFF2-40B4-BE49-F238E27FC236}">
                <a16:creationId xmlns:a16="http://schemas.microsoft.com/office/drawing/2014/main" id="{DB76C311-C8A3-FC89-9795-215A21CB0FDC}"/>
              </a:ext>
            </a:extLst>
          </p:cNvPr>
          <p:cNvSpPr/>
          <p:nvPr/>
        </p:nvSpPr>
        <p:spPr>
          <a:xfrm>
            <a:off x="7450659" y="4622813"/>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sp>
        <p:nvSpPr>
          <p:cNvPr id="111" name="textruta 110">
            <a:extLst>
              <a:ext uri="{FF2B5EF4-FFF2-40B4-BE49-F238E27FC236}">
                <a16:creationId xmlns:a16="http://schemas.microsoft.com/office/drawing/2014/main" id="{83686B32-062B-0296-F150-F71413B16C57}"/>
              </a:ext>
            </a:extLst>
          </p:cNvPr>
          <p:cNvSpPr txBox="1"/>
          <p:nvPr/>
        </p:nvSpPr>
        <p:spPr>
          <a:xfrm>
            <a:off x="7440155" y="3786364"/>
            <a:ext cx="1760493" cy="617926"/>
          </a:xfrm>
          <a:prstGeom prst="rect">
            <a:avLst/>
          </a:prstGeom>
          <a:noFill/>
        </p:spPr>
        <p:txBody>
          <a:bodyPr wrap="square" rtlCol="0">
            <a:spAutoFit/>
          </a:bodyPr>
          <a:lstStyle/>
          <a:p>
            <a:pPr algn="ctr">
              <a:lnSpc>
                <a:spcPts val="1400"/>
              </a:lnSpc>
            </a:pPr>
            <a:r>
              <a:rPr lang="en-GB" sz="1000" noProof="0" dirty="0">
                <a:solidFill>
                  <a:schemeClr val="tx1">
                    <a:lumMod val="65000"/>
                    <a:lumOff val="35000"/>
                  </a:schemeClr>
                </a:solidFill>
                <a:latin typeface="Work Sans" pitchFamily="2" charset="77"/>
              </a:rPr>
              <a:t>Disciplinary Domain </a:t>
            </a:r>
          </a:p>
          <a:p>
            <a:pPr algn="ctr">
              <a:lnSpc>
                <a:spcPts val="1400"/>
              </a:lnSpc>
            </a:pPr>
            <a:r>
              <a:rPr lang="en-GB" sz="1000" noProof="0" dirty="0">
                <a:solidFill>
                  <a:schemeClr val="tx1">
                    <a:lumMod val="65000"/>
                    <a:lumOff val="35000"/>
                  </a:schemeClr>
                </a:solidFill>
                <a:latin typeface="Work Sans" pitchFamily="2" charset="77"/>
              </a:rPr>
              <a:t>of Science </a:t>
            </a:r>
          </a:p>
          <a:p>
            <a:pPr algn="ctr">
              <a:lnSpc>
                <a:spcPts val="1400"/>
              </a:lnSpc>
            </a:pPr>
            <a:r>
              <a:rPr lang="en-GB" sz="1000" noProof="0" dirty="0">
                <a:solidFill>
                  <a:schemeClr val="tx1">
                    <a:lumMod val="65000"/>
                    <a:lumOff val="35000"/>
                  </a:schemeClr>
                </a:solidFill>
                <a:latin typeface="Work Sans" pitchFamily="2" charset="77"/>
              </a:rPr>
              <a:t>and Technology</a:t>
            </a:r>
          </a:p>
        </p:txBody>
      </p:sp>
      <p:sp>
        <p:nvSpPr>
          <p:cNvPr id="112" name="Rektangel 111">
            <a:extLst>
              <a:ext uri="{FF2B5EF4-FFF2-40B4-BE49-F238E27FC236}">
                <a16:creationId xmlns:a16="http://schemas.microsoft.com/office/drawing/2014/main" id="{D95B3010-E0BB-F00E-2070-6EABB5622B80}"/>
              </a:ext>
            </a:extLst>
          </p:cNvPr>
          <p:cNvSpPr/>
          <p:nvPr/>
        </p:nvSpPr>
        <p:spPr>
          <a:xfrm>
            <a:off x="7433725" y="3712928"/>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cxnSp>
        <p:nvCxnSpPr>
          <p:cNvPr id="113" name="Rak 112">
            <a:extLst>
              <a:ext uri="{FF2B5EF4-FFF2-40B4-BE49-F238E27FC236}">
                <a16:creationId xmlns:a16="http://schemas.microsoft.com/office/drawing/2014/main" id="{5CFA800D-F70E-EBE6-5925-E9F218006353}"/>
              </a:ext>
            </a:extLst>
          </p:cNvPr>
          <p:cNvCxnSpPr>
            <a:stCxn id="84" idx="2"/>
            <a:endCxn id="86" idx="0"/>
          </p:cNvCxnSpPr>
          <p:nvPr/>
        </p:nvCxnSpPr>
        <p:spPr>
          <a:xfrm flipH="1">
            <a:off x="5521002" y="1825246"/>
            <a:ext cx="1" cy="369076"/>
          </a:xfrm>
          <a:prstGeom prst="line">
            <a:avLst/>
          </a:prstGeom>
        </p:spPr>
        <p:style>
          <a:lnRef idx="1">
            <a:schemeClr val="dk1"/>
          </a:lnRef>
          <a:fillRef idx="0">
            <a:schemeClr val="dk1"/>
          </a:fillRef>
          <a:effectRef idx="0">
            <a:schemeClr val="dk1"/>
          </a:effectRef>
          <a:fontRef idx="minor">
            <a:schemeClr val="tx1"/>
          </a:fontRef>
        </p:style>
      </p:cxnSp>
      <p:cxnSp>
        <p:nvCxnSpPr>
          <p:cNvPr id="114" name="Rak 113">
            <a:extLst>
              <a:ext uri="{FF2B5EF4-FFF2-40B4-BE49-F238E27FC236}">
                <a16:creationId xmlns:a16="http://schemas.microsoft.com/office/drawing/2014/main" id="{07938030-A1BC-4D8E-2299-40FEA8074DB9}"/>
              </a:ext>
            </a:extLst>
          </p:cNvPr>
          <p:cNvCxnSpPr>
            <a:cxnSpLocks/>
            <a:stCxn id="96" idx="3"/>
            <a:endCxn id="98" idx="1"/>
          </p:cNvCxnSpPr>
          <p:nvPr/>
        </p:nvCxnSpPr>
        <p:spPr>
          <a:xfrm>
            <a:off x="3633672" y="2026254"/>
            <a:ext cx="3808522" cy="0"/>
          </a:xfrm>
          <a:prstGeom prst="line">
            <a:avLst/>
          </a:prstGeom>
        </p:spPr>
        <p:style>
          <a:lnRef idx="1">
            <a:schemeClr val="dk1"/>
          </a:lnRef>
          <a:fillRef idx="0">
            <a:schemeClr val="dk1"/>
          </a:fillRef>
          <a:effectRef idx="0">
            <a:schemeClr val="dk1"/>
          </a:effectRef>
          <a:fontRef idx="minor">
            <a:schemeClr val="tx1"/>
          </a:fontRef>
        </p:style>
      </p:cxnSp>
      <p:cxnSp>
        <p:nvCxnSpPr>
          <p:cNvPr id="115" name="Rak 114">
            <a:extLst>
              <a:ext uri="{FF2B5EF4-FFF2-40B4-BE49-F238E27FC236}">
                <a16:creationId xmlns:a16="http://schemas.microsoft.com/office/drawing/2014/main" id="{2700680E-996E-369F-579C-D1C5A9B30172}"/>
              </a:ext>
            </a:extLst>
          </p:cNvPr>
          <p:cNvCxnSpPr>
            <a:stCxn id="86" idx="2"/>
            <a:endCxn id="88" idx="0"/>
          </p:cNvCxnSpPr>
          <p:nvPr/>
        </p:nvCxnSpPr>
        <p:spPr>
          <a:xfrm>
            <a:off x="5521002" y="2564452"/>
            <a:ext cx="0" cy="1148476"/>
          </a:xfrm>
          <a:prstGeom prst="line">
            <a:avLst/>
          </a:prstGeom>
        </p:spPr>
        <p:style>
          <a:lnRef idx="1">
            <a:schemeClr val="dk1"/>
          </a:lnRef>
          <a:fillRef idx="0">
            <a:schemeClr val="dk1"/>
          </a:fillRef>
          <a:effectRef idx="0">
            <a:schemeClr val="dk1"/>
          </a:effectRef>
          <a:fontRef idx="minor">
            <a:schemeClr val="tx1"/>
          </a:fontRef>
        </p:style>
      </p:cxnSp>
      <p:cxnSp>
        <p:nvCxnSpPr>
          <p:cNvPr id="116" name="Rak 115">
            <a:extLst>
              <a:ext uri="{FF2B5EF4-FFF2-40B4-BE49-F238E27FC236}">
                <a16:creationId xmlns:a16="http://schemas.microsoft.com/office/drawing/2014/main" id="{67A7F3D2-7C96-B1AC-D443-6FBF7FAAA485}"/>
              </a:ext>
            </a:extLst>
          </p:cNvPr>
          <p:cNvCxnSpPr>
            <a:stCxn id="92" idx="2"/>
            <a:endCxn id="94" idx="0"/>
          </p:cNvCxnSpPr>
          <p:nvPr/>
        </p:nvCxnSpPr>
        <p:spPr>
          <a:xfrm flipH="1">
            <a:off x="2718534" y="4475029"/>
            <a:ext cx="1" cy="147784"/>
          </a:xfrm>
          <a:prstGeom prst="line">
            <a:avLst/>
          </a:prstGeom>
        </p:spPr>
        <p:style>
          <a:lnRef idx="1">
            <a:schemeClr val="dk1"/>
          </a:lnRef>
          <a:fillRef idx="0">
            <a:schemeClr val="dk1"/>
          </a:fillRef>
          <a:effectRef idx="0">
            <a:schemeClr val="dk1"/>
          </a:effectRef>
          <a:fontRef idx="minor">
            <a:schemeClr val="tx1"/>
          </a:fontRef>
        </p:style>
      </p:cxnSp>
      <p:cxnSp>
        <p:nvCxnSpPr>
          <p:cNvPr id="117" name="Rak 116">
            <a:extLst>
              <a:ext uri="{FF2B5EF4-FFF2-40B4-BE49-F238E27FC236}">
                <a16:creationId xmlns:a16="http://schemas.microsoft.com/office/drawing/2014/main" id="{24246267-F34A-59F6-50E1-493EDB975160}"/>
              </a:ext>
            </a:extLst>
          </p:cNvPr>
          <p:cNvCxnSpPr>
            <a:stCxn id="88" idx="2"/>
            <a:endCxn id="90" idx="0"/>
          </p:cNvCxnSpPr>
          <p:nvPr/>
        </p:nvCxnSpPr>
        <p:spPr>
          <a:xfrm>
            <a:off x="5521002" y="4475029"/>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118" name="Rak 117">
            <a:extLst>
              <a:ext uri="{FF2B5EF4-FFF2-40B4-BE49-F238E27FC236}">
                <a16:creationId xmlns:a16="http://schemas.microsoft.com/office/drawing/2014/main" id="{17D257EC-C225-B263-7541-4CA70B168A90}"/>
              </a:ext>
            </a:extLst>
          </p:cNvPr>
          <p:cNvCxnSpPr/>
          <p:nvPr/>
        </p:nvCxnSpPr>
        <p:spPr>
          <a:xfrm flipH="1">
            <a:off x="2718534" y="6165284"/>
            <a:ext cx="1" cy="147784"/>
          </a:xfrm>
          <a:prstGeom prst="line">
            <a:avLst/>
          </a:prstGeom>
        </p:spPr>
        <p:style>
          <a:lnRef idx="1">
            <a:schemeClr val="dk1"/>
          </a:lnRef>
          <a:fillRef idx="0">
            <a:schemeClr val="dk1"/>
          </a:fillRef>
          <a:effectRef idx="0">
            <a:schemeClr val="dk1"/>
          </a:effectRef>
          <a:fontRef idx="minor">
            <a:schemeClr val="tx1"/>
          </a:fontRef>
        </p:style>
      </p:cxnSp>
      <p:cxnSp>
        <p:nvCxnSpPr>
          <p:cNvPr id="119" name="Rak 118">
            <a:extLst>
              <a:ext uri="{FF2B5EF4-FFF2-40B4-BE49-F238E27FC236}">
                <a16:creationId xmlns:a16="http://schemas.microsoft.com/office/drawing/2014/main" id="{6F0E43AA-A748-95E6-6759-2FD128167771}"/>
              </a:ext>
            </a:extLst>
          </p:cNvPr>
          <p:cNvCxnSpPr>
            <a:cxnSpLocks/>
            <a:endCxn id="102" idx="0"/>
          </p:cNvCxnSpPr>
          <p:nvPr/>
        </p:nvCxnSpPr>
        <p:spPr>
          <a:xfrm>
            <a:off x="5521002" y="5378346"/>
            <a:ext cx="0" cy="944194"/>
          </a:xfrm>
          <a:prstGeom prst="line">
            <a:avLst/>
          </a:prstGeom>
        </p:spPr>
        <p:style>
          <a:lnRef idx="1">
            <a:schemeClr val="dk1"/>
          </a:lnRef>
          <a:fillRef idx="0">
            <a:schemeClr val="dk1"/>
          </a:fillRef>
          <a:effectRef idx="0">
            <a:schemeClr val="dk1"/>
          </a:effectRef>
          <a:fontRef idx="minor">
            <a:schemeClr val="tx1"/>
          </a:fontRef>
        </p:style>
      </p:cxnSp>
      <p:cxnSp>
        <p:nvCxnSpPr>
          <p:cNvPr id="120" name="Rak 119">
            <a:extLst>
              <a:ext uri="{FF2B5EF4-FFF2-40B4-BE49-F238E27FC236}">
                <a16:creationId xmlns:a16="http://schemas.microsoft.com/office/drawing/2014/main" id="{534B2F23-60AD-A978-3489-FA91CC024986}"/>
              </a:ext>
            </a:extLst>
          </p:cNvPr>
          <p:cNvCxnSpPr>
            <a:cxnSpLocks/>
          </p:cNvCxnSpPr>
          <p:nvPr/>
        </p:nvCxnSpPr>
        <p:spPr>
          <a:xfrm>
            <a:off x="8358413" y="5378346"/>
            <a:ext cx="0" cy="944194"/>
          </a:xfrm>
          <a:prstGeom prst="line">
            <a:avLst/>
          </a:prstGeom>
        </p:spPr>
        <p:style>
          <a:lnRef idx="1">
            <a:schemeClr val="dk1"/>
          </a:lnRef>
          <a:fillRef idx="0">
            <a:schemeClr val="dk1"/>
          </a:fillRef>
          <a:effectRef idx="0">
            <a:schemeClr val="dk1"/>
          </a:effectRef>
          <a:fontRef idx="minor">
            <a:schemeClr val="tx1"/>
          </a:fontRef>
        </p:style>
      </p:cxnSp>
      <p:cxnSp>
        <p:nvCxnSpPr>
          <p:cNvPr id="121" name="Rak 120">
            <a:extLst>
              <a:ext uri="{FF2B5EF4-FFF2-40B4-BE49-F238E27FC236}">
                <a16:creationId xmlns:a16="http://schemas.microsoft.com/office/drawing/2014/main" id="{E0D02671-9C3E-DAA6-1B73-2C1998B8E818}"/>
              </a:ext>
            </a:extLst>
          </p:cNvPr>
          <p:cNvCxnSpPr/>
          <p:nvPr/>
        </p:nvCxnSpPr>
        <p:spPr>
          <a:xfrm>
            <a:off x="8363955" y="4475029"/>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122" name="Rak 121">
            <a:extLst>
              <a:ext uri="{FF2B5EF4-FFF2-40B4-BE49-F238E27FC236}">
                <a16:creationId xmlns:a16="http://schemas.microsoft.com/office/drawing/2014/main" id="{57DBCF59-4459-7A4A-DE39-6507E4E4C887}"/>
              </a:ext>
            </a:extLst>
          </p:cNvPr>
          <p:cNvCxnSpPr>
            <a:cxnSpLocks/>
            <a:stCxn id="106" idx="1"/>
          </p:cNvCxnSpPr>
          <p:nvPr/>
        </p:nvCxnSpPr>
        <p:spPr>
          <a:xfrm flipH="1">
            <a:off x="5517938" y="2737815"/>
            <a:ext cx="1924254" cy="0"/>
          </a:xfrm>
          <a:prstGeom prst="line">
            <a:avLst/>
          </a:prstGeom>
        </p:spPr>
        <p:style>
          <a:lnRef idx="1">
            <a:schemeClr val="dk1"/>
          </a:lnRef>
          <a:fillRef idx="0">
            <a:schemeClr val="dk1"/>
          </a:fillRef>
          <a:effectRef idx="0">
            <a:schemeClr val="dk1"/>
          </a:effectRef>
          <a:fontRef idx="minor">
            <a:schemeClr val="tx1"/>
          </a:fontRef>
        </p:style>
      </p:cxnSp>
      <p:cxnSp>
        <p:nvCxnSpPr>
          <p:cNvPr id="124" name="Rak 123">
            <a:extLst>
              <a:ext uri="{FF2B5EF4-FFF2-40B4-BE49-F238E27FC236}">
                <a16:creationId xmlns:a16="http://schemas.microsoft.com/office/drawing/2014/main" id="{0D8CC5C9-9D61-50AC-6464-BEC3CBF5EA00}"/>
              </a:ext>
            </a:extLst>
          </p:cNvPr>
          <p:cNvCxnSpPr/>
          <p:nvPr/>
        </p:nvCxnSpPr>
        <p:spPr>
          <a:xfrm>
            <a:off x="8363955" y="3566171"/>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125" name="Rak 124">
            <a:extLst>
              <a:ext uri="{FF2B5EF4-FFF2-40B4-BE49-F238E27FC236}">
                <a16:creationId xmlns:a16="http://schemas.microsoft.com/office/drawing/2014/main" id="{D2180A0E-2BF1-D162-A3F1-518D37A53221}"/>
              </a:ext>
            </a:extLst>
          </p:cNvPr>
          <p:cNvCxnSpPr/>
          <p:nvPr/>
        </p:nvCxnSpPr>
        <p:spPr>
          <a:xfrm>
            <a:off x="2733467" y="3566171"/>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126" name="Rak 125">
            <a:extLst>
              <a:ext uri="{FF2B5EF4-FFF2-40B4-BE49-F238E27FC236}">
                <a16:creationId xmlns:a16="http://schemas.microsoft.com/office/drawing/2014/main" id="{FA227B0D-9393-CDC4-2EF9-B5DBD90748A5}"/>
              </a:ext>
            </a:extLst>
          </p:cNvPr>
          <p:cNvCxnSpPr/>
          <p:nvPr/>
        </p:nvCxnSpPr>
        <p:spPr>
          <a:xfrm>
            <a:off x="2733467" y="3566171"/>
            <a:ext cx="5624946" cy="0"/>
          </a:xfrm>
          <a:prstGeom prst="line">
            <a:avLst/>
          </a:prstGeom>
        </p:spPr>
        <p:style>
          <a:lnRef idx="1">
            <a:schemeClr val="dk1"/>
          </a:lnRef>
          <a:fillRef idx="0">
            <a:schemeClr val="dk1"/>
          </a:fillRef>
          <a:effectRef idx="0">
            <a:schemeClr val="dk1"/>
          </a:effectRef>
          <a:fontRef idx="minor">
            <a:schemeClr val="tx1"/>
          </a:fontRef>
        </p:style>
      </p:cxnSp>
      <p:cxnSp>
        <p:nvCxnSpPr>
          <p:cNvPr id="129" name="Rak 128">
            <a:extLst>
              <a:ext uri="{FF2B5EF4-FFF2-40B4-BE49-F238E27FC236}">
                <a16:creationId xmlns:a16="http://schemas.microsoft.com/office/drawing/2014/main" id="{73438D71-B348-15CC-AE97-130BFEE7A623}"/>
              </a:ext>
            </a:extLst>
          </p:cNvPr>
          <p:cNvCxnSpPr>
            <a:cxnSpLocks/>
          </p:cNvCxnSpPr>
          <p:nvPr/>
        </p:nvCxnSpPr>
        <p:spPr>
          <a:xfrm flipH="1">
            <a:off x="3625130" y="2737815"/>
            <a:ext cx="1924254" cy="0"/>
          </a:xfrm>
          <a:prstGeom prst="line">
            <a:avLst/>
          </a:prstGeom>
        </p:spPr>
        <p:style>
          <a:lnRef idx="1">
            <a:schemeClr val="dk1"/>
          </a:lnRef>
          <a:fillRef idx="0">
            <a:schemeClr val="dk1"/>
          </a:fillRef>
          <a:effectRef idx="0">
            <a:schemeClr val="dk1"/>
          </a:effectRef>
          <a:fontRef idx="minor">
            <a:schemeClr val="tx1"/>
          </a:fontRef>
        </p:style>
      </p:cxnSp>
      <p:sp>
        <p:nvSpPr>
          <p:cNvPr id="3" name="textruta 2">
            <a:extLst>
              <a:ext uri="{FF2B5EF4-FFF2-40B4-BE49-F238E27FC236}">
                <a16:creationId xmlns:a16="http://schemas.microsoft.com/office/drawing/2014/main" id="{34A76ACE-8546-938B-E9AD-5EF2D45E3420}"/>
              </a:ext>
            </a:extLst>
          </p:cNvPr>
          <p:cNvSpPr txBox="1"/>
          <p:nvPr/>
        </p:nvSpPr>
        <p:spPr>
          <a:xfrm>
            <a:off x="7462534" y="3049413"/>
            <a:ext cx="1749838"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University Library</a:t>
            </a:r>
          </a:p>
        </p:txBody>
      </p:sp>
      <p:sp>
        <p:nvSpPr>
          <p:cNvPr id="4" name="Rektangel 3">
            <a:extLst>
              <a:ext uri="{FF2B5EF4-FFF2-40B4-BE49-F238E27FC236}">
                <a16:creationId xmlns:a16="http://schemas.microsoft.com/office/drawing/2014/main" id="{11FF4FA5-07B5-C96A-0B1A-610887068BDB}"/>
              </a:ext>
            </a:extLst>
          </p:cNvPr>
          <p:cNvSpPr/>
          <p:nvPr/>
        </p:nvSpPr>
        <p:spPr>
          <a:xfrm>
            <a:off x="7443984" y="3038641"/>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noProof="0" dirty="0">
              <a:latin typeface="Work Sans" pitchFamily="2" charset="77"/>
            </a:endParaRPr>
          </a:p>
        </p:txBody>
      </p:sp>
      <p:cxnSp>
        <p:nvCxnSpPr>
          <p:cNvPr id="5" name="Rak 4">
            <a:extLst>
              <a:ext uri="{FF2B5EF4-FFF2-40B4-BE49-F238E27FC236}">
                <a16:creationId xmlns:a16="http://schemas.microsoft.com/office/drawing/2014/main" id="{6CF99277-5422-098C-E295-AE6EFDCF7378}"/>
              </a:ext>
            </a:extLst>
          </p:cNvPr>
          <p:cNvCxnSpPr>
            <a:cxnSpLocks/>
            <a:stCxn id="4" idx="1"/>
          </p:cNvCxnSpPr>
          <p:nvPr/>
        </p:nvCxnSpPr>
        <p:spPr>
          <a:xfrm flipH="1">
            <a:off x="5519730" y="3223706"/>
            <a:ext cx="1924254" cy="0"/>
          </a:xfrm>
          <a:prstGeom prst="line">
            <a:avLst/>
          </a:prstGeom>
        </p:spPr>
        <p:style>
          <a:lnRef idx="1">
            <a:schemeClr val="dk1"/>
          </a:lnRef>
          <a:fillRef idx="0">
            <a:schemeClr val="dk1"/>
          </a:fillRef>
          <a:effectRef idx="0">
            <a:schemeClr val="dk1"/>
          </a:effectRef>
          <a:fontRef idx="minor">
            <a:schemeClr val="tx1"/>
          </a:fontRef>
        </p:style>
      </p:cxnSp>
      <p:sp>
        <p:nvSpPr>
          <p:cNvPr id="6" name="textruta 5">
            <a:extLst>
              <a:ext uri="{FF2B5EF4-FFF2-40B4-BE49-F238E27FC236}">
                <a16:creationId xmlns:a16="http://schemas.microsoft.com/office/drawing/2014/main" id="{E4AEDEC1-B003-969A-84CD-DCC940594AD6}"/>
              </a:ext>
            </a:extLst>
          </p:cNvPr>
          <p:cNvSpPr txBox="1"/>
          <p:nvPr/>
        </p:nvSpPr>
        <p:spPr>
          <a:xfrm>
            <a:off x="7454875" y="2549253"/>
            <a:ext cx="1773044" cy="297325"/>
          </a:xfrm>
          <a:prstGeom prst="rect">
            <a:avLst/>
          </a:prstGeom>
          <a:noFill/>
        </p:spPr>
        <p:txBody>
          <a:bodyPr wrap="square" rtlCol="0">
            <a:spAutoFit/>
          </a:bodyPr>
          <a:lstStyle/>
          <a:p>
            <a:pPr algn="ctr">
              <a:lnSpc>
                <a:spcPts val="1820"/>
              </a:lnSpc>
            </a:pPr>
            <a:r>
              <a:rPr lang="en-GB" sz="1000" noProof="0" dirty="0">
                <a:solidFill>
                  <a:schemeClr val="tx1">
                    <a:lumMod val="65000"/>
                    <a:lumOff val="35000"/>
                  </a:schemeClr>
                </a:solidFill>
                <a:latin typeface="Work Sans" pitchFamily="2" charset="77"/>
              </a:rPr>
              <a:t>University Administration</a:t>
            </a:r>
          </a:p>
        </p:txBody>
      </p:sp>
      <p:sp>
        <p:nvSpPr>
          <p:cNvPr id="10" name="textruta 9">
            <a:extLst>
              <a:ext uri="{FF2B5EF4-FFF2-40B4-BE49-F238E27FC236}">
                <a16:creationId xmlns:a16="http://schemas.microsoft.com/office/drawing/2014/main" id="{EAC14265-C0F4-148B-145E-E6DD3D184A72}"/>
              </a:ext>
            </a:extLst>
          </p:cNvPr>
          <p:cNvSpPr txBox="1"/>
          <p:nvPr/>
        </p:nvSpPr>
        <p:spPr>
          <a:xfrm>
            <a:off x="1850158" y="2549253"/>
            <a:ext cx="1773044" cy="297325"/>
          </a:xfrm>
          <a:prstGeom prst="rect">
            <a:avLst/>
          </a:prstGeom>
          <a:noFill/>
        </p:spPr>
        <p:txBody>
          <a:bodyPr wrap="square" rtlCol="0">
            <a:spAutoFit/>
          </a:bodyPr>
          <a:lstStyle/>
          <a:p>
            <a:pPr algn="ctr">
              <a:lnSpc>
                <a:spcPts val="1820"/>
              </a:lnSpc>
            </a:pPr>
            <a:r>
              <a:rPr lang="en-GB" sz="1000" noProof="0" dirty="0" err="1">
                <a:solidFill>
                  <a:schemeClr val="tx1">
                    <a:lumMod val="65000"/>
                    <a:lumOff val="35000"/>
                  </a:schemeClr>
                </a:solidFill>
                <a:latin typeface="Work Sans" pitchFamily="2" charset="77"/>
              </a:rPr>
              <a:t>UUniFI</a:t>
            </a:r>
            <a:endParaRPr lang="en-GB" sz="1000" noProof="0" dirty="0">
              <a:solidFill>
                <a:schemeClr val="tx1">
                  <a:lumMod val="65000"/>
                  <a:lumOff val="35000"/>
                </a:schemeClr>
              </a:solidFill>
              <a:latin typeface="Work Sans" pitchFamily="2" charset="77"/>
            </a:endParaRPr>
          </a:p>
        </p:txBody>
      </p:sp>
    </p:spTree>
    <p:extLst>
      <p:ext uri="{BB962C8B-B14F-4D97-AF65-F5344CB8AC3E}">
        <p14:creationId xmlns:p14="http://schemas.microsoft.com/office/powerpoint/2010/main" val="922760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16C94-2B82-BF13-24D1-1ECCB226C1A6}"/>
            </a:ext>
          </a:extLst>
        </p:cNvPr>
        <p:cNvGrpSpPr/>
        <p:nvPr/>
      </p:nvGrpSpPr>
      <p:grpSpPr>
        <a:xfrm>
          <a:off x="0" y="0"/>
          <a:ext cx="0" cy="0"/>
          <a:chOff x="0" y="0"/>
          <a:chExt cx="0" cy="0"/>
        </a:xfrm>
      </p:grpSpPr>
    </p:spTree>
    <p:extLst>
      <p:ext uri="{BB962C8B-B14F-4D97-AF65-F5344CB8AC3E}">
        <p14:creationId xmlns:p14="http://schemas.microsoft.com/office/powerpoint/2010/main" val="2833168039"/>
      </p:ext>
    </p:extLst>
  </p:cSld>
  <p:clrMapOvr>
    <a:masterClrMapping/>
  </p:clrMapOvr>
</p:sld>
</file>

<file path=ppt/theme/theme1.xml><?xml version="1.0" encoding="utf-8"?>
<a:theme xmlns:a="http://schemas.openxmlformats.org/drawingml/2006/main" name="UU theme WHITE">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5A0905CC-6E7E-6C44-B182-E24E839A57EE}" vid="{CE59B9A1-130F-7E45-B0CC-8DC9C1FCD79A}"/>
    </a:ext>
  </a:extLst>
</a:theme>
</file>

<file path=ppt/theme/theme2.xml><?xml version="1.0" encoding="utf-8"?>
<a:theme xmlns:a="http://schemas.openxmlformats.org/drawingml/2006/main" name="UU theme LIGHT GREY">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template_2024-05-02" id="{A66E55E3-51AE-4340-94A8-50614D6DB493}" vid="{06400D09-BFF6-9D49-A0E5-E1E12BD6C29E}"/>
    </a:ext>
  </a:extLst>
</a:theme>
</file>

<file path=ppt/theme/theme3.xml><?xml version="1.0" encoding="utf-8"?>
<a:theme xmlns:a="http://schemas.openxmlformats.org/drawingml/2006/main" name="UU theme DARK GREY (NB: for the Humanities Theatre)">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template_2024-05-02" id="{A66E55E3-51AE-4340-94A8-50614D6DB493}" vid="{B4C2C5B9-C070-F341-A63E-5A627FE14C01}"/>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11364</TotalTime>
  <Words>1883</Words>
  <Application>Microsoft Office PowerPoint</Application>
  <PresentationFormat>Bredbild</PresentationFormat>
  <Paragraphs>268</Paragraphs>
  <Slides>36</Slides>
  <Notes>29</Notes>
  <HiddenSlides>4</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36</vt:i4>
      </vt:variant>
    </vt:vector>
  </HeadingPairs>
  <TitlesOfParts>
    <vt:vector size="44" baseType="lpstr">
      <vt:lpstr>Work Sans</vt:lpstr>
      <vt:lpstr>Work Sans Medium</vt:lpstr>
      <vt:lpstr>Arial</vt:lpstr>
      <vt:lpstr>Work Sans SemiBold</vt:lpstr>
      <vt:lpstr>Calibri</vt:lpstr>
      <vt:lpstr>UU theme WHITE</vt:lpstr>
      <vt:lpstr>UU theme LIGHT GREY</vt:lpstr>
      <vt:lpstr>UU theme DARK GREY (NB: for the Humanities Theatre)</vt:lpstr>
      <vt:lpstr>PowerPoint-presentation</vt:lpstr>
      <vt:lpstr>PowerPoint-presentation</vt:lpstr>
      <vt:lpstr>PowerPoint-presentation</vt:lpstr>
      <vt:lpstr>PowerPoint-presentation</vt:lpstr>
      <vt:lpstr>PowerPoint-presentation</vt:lpstr>
      <vt:lpstr>PowerPoint-presentation</vt:lpstr>
      <vt:lpstr>Uppsala University</vt:lpstr>
      <vt:lpstr>Our mission</vt:lpstr>
      <vt:lpstr>Our goal</vt:lpstr>
      <vt:lpstr>Development goals for education and research</vt:lpstr>
      <vt:lpstr>Strategic priorities: </vt:lpstr>
      <vt:lpstr>In brief</vt:lpstr>
      <vt:lpstr>Ranking</vt:lpstr>
      <vt:lpstr>Uppsala </vt:lpstr>
      <vt:lpstr>Campus Gotland </vt:lpstr>
      <vt:lpstr>PowerPoint-presentation</vt:lpstr>
      <vt:lpstr>PowerPoint-presentation</vt:lpstr>
      <vt:lpstr>Education </vt:lpstr>
      <vt:lpstr>Education by numbers </vt:lpstr>
      <vt:lpstr>Education by numbers (2) </vt:lpstr>
      <vt:lpstr>Student life and student participation </vt:lpstr>
      <vt:lpstr>Research </vt:lpstr>
      <vt:lpstr>We are taking on the research challenges of the future </vt:lpstr>
      <vt:lpstr>Research and doctoral programmes by numbers </vt:lpstr>
      <vt:lpstr>International cooperation </vt:lpstr>
      <vt:lpstr>Living cultural heritage</vt:lpstr>
      <vt:lpstr>PowerPoint-presentation</vt:lpstr>
      <vt:lpstr>PowerPoint-presentation</vt:lpstr>
      <vt:lpstr>PowerPoint-presentation</vt:lpstr>
      <vt:lpstr>PowerPoint-presentation</vt:lpstr>
      <vt:lpstr>PowerPoint-presentation</vt:lpstr>
      <vt:lpstr>PowerPoint-presentation</vt:lpstr>
      <vt:lpstr>Nobel Laureates </vt:lpstr>
      <vt:lpstr>Some famous figures in Uppsala’s history </vt:lpstr>
      <vt:lpstr>Organisation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David Naylor</cp:lastModifiedBy>
  <cp:revision>16</cp:revision>
  <dcterms:created xsi:type="dcterms:W3CDTF">2024-03-07T15:00:47Z</dcterms:created>
  <dcterms:modified xsi:type="dcterms:W3CDTF">2026-10-06T11:47:35Z</dcterms:modified>
</cp:coreProperties>
</file>