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50" r:id="rId1"/>
    <p:sldMasterId id="2147483666" r:id="rId2"/>
    <p:sldMasterId id="2147483678" r:id="rId3"/>
  </p:sldMasterIdLst>
  <p:notesMasterIdLst>
    <p:notesMasterId r:id="rId40"/>
  </p:notesMasterIdLst>
  <p:sldIdLst>
    <p:sldId id="259" r:id="rId4"/>
    <p:sldId id="265" r:id="rId5"/>
    <p:sldId id="260" r:id="rId6"/>
    <p:sldId id="261" r:id="rId7"/>
    <p:sldId id="264" r:id="rId8"/>
    <p:sldId id="266" r:id="rId9"/>
    <p:sldId id="267" r:id="rId10"/>
    <p:sldId id="268" r:id="rId11"/>
    <p:sldId id="269" r:id="rId12"/>
    <p:sldId id="270" r:id="rId13"/>
    <p:sldId id="271" r:id="rId14"/>
    <p:sldId id="272" r:id="rId15"/>
    <p:sldId id="273" r:id="rId16"/>
    <p:sldId id="277" r:id="rId17"/>
    <p:sldId id="278" r:id="rId18"/>
    <p:sldId id="279" r:id="rId19"/>
    <p:sldId id="280" r:id="rId20"/>
    <p:sldId id="281" r:id="rId21"/>
    <p:sldId id="282" r:id="rId22"/>
    <p:sldId id="299"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6" r:id="rId36"/>
    <p:sldId id="297" r:id="rId37"/>
    <p:sldId id="298" r:id="rId38"/>
    <p:sldId id="300" r:id="rId39"/>
  </p:sldIdLst>
  <p:sldSz cx="12192000" cy="6858000"/>
  <p:notesSz cx="6858000" cy="9144000"/>
  <p:embeddedFontLst>
    <p:embeddedFont>
      <p:font typeface="Work Sans" pitchFamily="2" charset="0"/>
      <p:regular r:id="rId41"/>
      <p:italic r:id="rId42"/>
    </p:embeddedFont>
    <p:embeddedFont>
      <p:font typeface="Work Sans Medium" pitchFamily="2" charset="0"/>
      <p:regular r:id="rId43"/>
      <p:italic r:id="rId44"/>
    </p:embeddedFont>
    <p:embeddedFont>
      <p:font typeface="Work Sans SemiBold" pitchFamily="2" charset="0"/>
      <p:regular r:id="rId45"/>
      <p:bold r:id="rId46"/>
      <p:italic r:id="rId47"/>
      <p:boldItalic r:id="rId48"/>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1344" userDrawn="1">
          <p15:clr>
            <a:srgbClr val="A4A3A4"/>
          </p15:clr>
        </p15:guide>
        <p15:guide id="4" pos="597" userDrawn="1">
          <p15:clr>
            <a:srgbClr val="A4A3A4"/>
          </p15:clr>
        </p15:guide>
        <p15:guide id="5" pos="3273" userDrawn="1">
          <p15:clr>
            <a:srgbClr val="A4A3A4"/>
          </p15:clr>
        </p15:guide>
        <p15:guide id="6" pos="3500" userDrawn="1">
          <p15:clr>
            <a:srgbClr val="A4A3A4"/>
          </p15:clr>
        </p15:guide>
        <p15:guide id="7" pos="615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98" autoAdjust="0"/>
    <p:restoredTop sz="75581" autoAdjust="0"/>
  </p:normalViewPr>
  <p:slideViewPr>
    <p:cSldViewPr snapToGrid="0" showGuides="1">
      <p:cViewPr varScale="1">
        <p:scale>
          <a:sx n="120" d="100"/>
          <a:sy n="120" d="100"/>
        </p:scale>
        <p:origin x="3204" y="102"/>
      </p:cViewPr>
      <p:guideLst>
        <p:guide orient="horz" pos="2160"/>
        <p:guide pos="3840"/>
        <p:guide orient="horz" pos="1344"/>
        <p:guide pos="597"/>
        <p:guide pos="3273"/>
        <p:guide pos="3500"/>
        <p:guide pos="6153"/>
      </p:guideLst>
    </p:cSldViewPr>
  </p:slideViewPr>
  <p:outlineViewPr>
    <p:cViewPr>
      <p:scale>
        <a:sx n="33" d="100"/>
        <a:sy n="33" d="100"/>
      </p:scale>
      <p:origin x="0" y="0"/>
    </p:cViewPr>
  </p:outlin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microsoft.com/office/2016/11/relationships/changesInfo" Target="changesInfos/changesInfo1.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4.fntdata"/><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3.fntdata"/><Relationship Id="rId48" Type="http://schemas.openxmlformats.org/officeDocument/2006/relationships/font" Target="fonts/font8.fntdata"/><Relationship Id="rId8" Type="http://schemas.openxmlformats.org/officeDocument/2006/relationships/slide" Target="slides/slide5.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6.fntdata"/><Relationship Id="rId20" Type="http://schemas.openxmlformats.org/officeDocument/2006/relationships/slide" Target="slides/slide17.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Naylor" userId="45de8e0a-715e-43d7-b339-8a22eaec9a02" providerId="ADAL" clId="{67428101-3F30-40CE-894D-18DCFF556F4C}"/>
    <pc:docChg chg="undo redo custSel addSld delSld modSld sldOrd">
      <pc:chgData name="David Naylor" userId="45de8e0a-715e-43d7-b339-8a22eaec9a02" providerId="ADAL" clId="{67428101-3F30-40CE-894D-18DCFF556F4C}" dt="2026-10-06T11:47:40.764" v="6181" actId="22"/>
      <pc:docMkLst>
        <pc:docMk/>
      </pc:docMkLst>
      <pc:sldChg chg="modSp mod modNotesTx">
        <pc:chgData name="David Naylor" userId="45de8e0a-715e-43d7-b339-8a22eaec9a02" providerId="ADAL" clId="{67428101-3F30-40CE-894D-18DCFF556F4C}" dt="2026-09-24T08:46:37.688" v="5397" actId="20577"/>
        <pc:sldMkLst>
          <pc:docMk/>
          <pc:sldMk cId="201486486" sldId="267"/>
        </pc:sldMkLst>
        <pc:spChg chg="mod">
          <ac:chgData name="David Naylor" userId="45de8e0a-715e-43d7-b339-8a22eaec9a02" providerId="ADAL" clId="{67428101-3F30-40CE-894D-18DCFF556F4C}" dt="2026-09-14T08:00:17.848" v="252" actId="790"/>
          <ac:spMkLst>
            <pc:docMk/>
            <pc:sldMk cId="201486486" sldId="267"/>
            <ac:spMk id="2" creationId="{1D226CAE-9A69-B461-0635-31D0492B8252}"/>
          </ac:spMkLst>
        </pc:spChg>
        <pc:spChg chg="mod">
          <ac:chgData name="David Naylor" userId="45de8e0a-715e-43d7-b339-8a22eaec9a02" providerId="ADAL" clId="{67428101-3F30-40CE-894D-18DCFF556F4C}" dt="2026-09-23T09:12:14.106" v="3756" actId="6549"/>
          <ac:spMkLst>
            <pc:docMk/>
            <pc:sldMk cId="201486486" sldId="267"/>
            <ac:spMk id="3" creationId="{02B31FCF-DDEE-05F1-7D31-6B0D28E373C6}"/>
          </ac:spMkLst>
        </pc:spChg>
        <pc:spChg chg="mod">
          <ac:chgData name="David Naylor" userId="45de8e0a-715e-43d7-b339-8a22eaec9a02" providerId="ADAL" clId="{67428101-3F30-40CE-894D-18DCFF556F4C}" dt="2026-09-24T08:46:37.688" v="5397" actId="20577"/>
          <ac:spMkLst>
            <pc:docMk/>
            <pc:sldMk cId="201486486" sldId="267"/>
            <ac:spMk id="4" creationId="{9E09A133-92BA-60C3-1E71-3F4631F270C1}"/>
          </ac:spMkLst>
        </pc:spChg>
      </pc:sldChg>
      <pc:sldChg chg="addSp delSp modSp mod modClrScheme chgLayout modNotesTx">
        <pc:chgData name="David Naylor" userId="45de8e0a-715e-43d7-b339-8a22eaec9a02" providerId="ADAL" clId="{67428101-3F30-40CE-894D-18DCFF556F4C}" dt="2026-09-24T08:46:52.409" v="5398" actId="20577"/>
        <pc:sldMkLst>
          <pc:docMk/>
          <pc:sldMk cId="3286823758" sldId="268"/>
        </pc:sldMkLst>
        <pc:spChg chg="mod">
          <ac:chgData name="David Naylor" userId="45de8e0a-715e-43d7-b339-8a22eaec9a02" providerId="ADAL" clId="{67428101-3F30-40CE-894D-18DCFF556F4C}" dt="2026-09-23T08:05:37.693" v="3755" actId="26606"/>
          <ac:spMkLst>
            <pc:docMk/>
            <pc:sldMk cId="3286823758" sldId="268"/>
            <ac:spMk id="3" creationId="{C12FFF92-5758-0F4F-CE38-12418BD4A6C8}"/>
          </ac:spMkLst>
        </pc:spChg>
        <pc:spChg chg="mod">
          <ac:chgData name="David Naylor" userId="45de8e0a-715e-43d7-b339-8a22eaec9a02" providerId="ADAL" clId="{67428101-3F30-40CE-894D-18DCFF556F4C}" dt="2026-09-24T08:46:52.409" v="5398" actId="20577"/>
          <ac:spMkLst>
            <pc:docMk/>
            <pc:sldMk cId="3286823758" sldId="268"/>
            <ac:spMk id="4" creationId="{5499C5DE-916A-244A-E7F7-6D7D72069B4D}"/>
          </ac:spMkLst>
        </pc:spChg>
        <pc:picChg chg="add mod ord">
          <ac:chgData name="David Naylor" userId="45de8e0a-715e-43d7-b339-8a22eaec9a02" providerId="ADAL" clId="{67428101-3F30-40CE-894D-18DCFF556F4C}" dt="2026-09-23T08:05:37.693" v="3755" actId="26606"/>
          <ac:picMkLst>
            <pc:docMk/>
            <pc:sldMk cId="3286823758" sldId="268"/>
            <ac:picMk id="7" creationId="{F072AA15-D08E-3E66-A2F3-DB27C0BDAC38}"/>
          </ac:picMkLst>
        </pc:picChg>
      </pc:sldChg>
      <pc:sldChg chg="addSp delSp modSp mod modClrScheme chgLayout modNotesTx">
        <pc:chgData name="David Naylor" userId="45de8e0a-715e-43d7-b339-8a22eaec9a02" providerId="ADAL" clId="{67428101-3F30-40CE-894D-18DCFF556F4C}" dt="2026-09-24T08:47:15.061" v="5399" actId="20577"/>
        <pc:sldMkLst>
          <pc:docMk/>
          <pc:sldMk cId="778895046" sldId="269"/>
        </pc:sldMkLst>
        <pc:spChg chg="mod ord">
          <ac:chgData name="David Naylor" userId="45de8e0a-715e-43d7-b339-8a22eaec9a02" providerId="ADAL" clId="{67428101-3F30-40CE-894D-18DCFF556F4C}" dt="2026-09-22T07:03:19.188" v="1285" actId="403"/>
          <ac:spMkLst>
            <pc:docMk/>
            <pc:sldMk cId="778895046" sldId="269"/>
            <ac:spMk id="2" creationId="{37F9ABC2-D14F-3FDD-054F-67A2EB2F88E0}"/>
          </ac:spMkLst>
        </pc:spChg>
        <pc:spChg chg="add mod ord">
          <ac:chgData name="David Naylor" userId="45de8e0a-715e-43d7-b339-8a22eaec9a02" providerId="ADAL" clId="{67428101-3F30-40CE-894D-18DCFF556F4C}" dt="2026-09-24T08:47:15.061" v="5399" actId="20577"/>
          <ac:spMkLst>
            <pc:docMk/>
            <pc:sldMk cId="778895046" sldId="269"/>
            <ac:spMk id="3" creationId="{6271DF3B-F587-C593-9797-489190D986CB}"/>
          </ac:spMkLst>
        </pc:spChg>
        <pc:picChg chg="add mod ord">
          <ac:chgData name="David Naylor" userId="45de8e0a-715e-43d7-b339-8a22eaec9a02" providerId="ADAL" clId="{67428101-3F30-40CE-894D-18DCFF556F4C}" dt="2026-09-22T07:03:01.359" v="1281" actId="700"/>
          <ac:picMkLst>
            <pc:docMk/>
            <pc:sldMk cId="778895046" sldId="269"/>
            <ac:picMk id="7" creationId="{558510B3-64F9-1BE6-ED36-887886E34F71}"/>
          </ac:picMkLst>
        </pc:picChg>
      </pc:sldChg>
      <pc:sldChg chg="delSp modSp mod modNotesTx">
        <pc:chgData name="David Naylor" userId="45de8e0a-715e-43d7-b339-8a22eaec9a02" providerId="ADAL" clId="{67428101-3F30-40CE-894D-18DCFF556F4C}" dt="2026-09-23T11:54:21.572" v="5388" actId="20577"/>
        <pc:sldMkLst>
          <pc:docMk/>
          <pc:sldMk cId="2364503185" sldId="270"/>
        </pc:sldMkLst>
        <pc:spChg chg="mod">
          <ac:chgData name="David Naylor" userId="45de8e0a-715e-43d7-b339-8a22eaec9a02" providerId="ADAL" clId="{67428101-3F30-40CE-894D-18DCFF556F4C}" dt="2026-09-23T11:26:38.421" v="5217" actId="20577"/>
          <ac:spMkLst>
            <pc:docMk/>
            <pc:sldMk cId="2364503185" sldId="270"/>
            <ac:spMk id="2" creationId="{0518CFA3-5D5D-50BB-3596-07E177842516}"/>
          </ac:spMkLst>
        </pc:spChg>
        <pc:spChg chg="mod">
          <ac:chgData name="David Naylor" userId="45de8e0a-715e-43d7-b339-8a22eaec9a02" providerId="ADAL" clId="{67428101-3F30-40CE-894D-18DCFF556F4C}" dt="2026-09-23T11:54:21.572" v="5388" actId="20577"/>
          <ac:spMkLst>
            <pc:docMk/>
            <pc:sldMk cId="2364503185" sldId="270"/>
            <ac:spMk id="3" creationId="{2CFA2DA9-22D2-E2E7-9733-7D67A6E1CD84}"/>
          </ac:spMkLst>
        </pc:spChg>
      </pc:sldChg>
      <pc:sldChg chg="delSp modSp mod">
        <pc:chgData name="David Naylor" userId="45de8e0a-715e-43d7-b339-8a22eaec9a02" providerId="ADAL" clId="{67428101-3F30-40CE-894D-18DCFF556F4C}" dt="2026-09-23T11:27:11.241" v="5224" actId="20577"/>
        <pc:sldMkLst>
          <pc:docMk/>
          <pc:sldMk cId="1202167038" sldId="271"/>
        </pc:sldMkLst>
        <pc:spChg chg="mod">
          <ac:chgData name="David Naylor" userId="45de8e0a-715e-43d7-b339-8a22eaec9a02" providerId="ADAL" clId="{67428101-3F30-40CE-894D-18DCFF556F4C}" dt="2026-09-23T11:27:01.378" v="5218" actId="20577"/>
          <ac:spMkLst>
            <pc:docMk/>
            <pc:sldMk cId="1202167038" sldId="271"/>
            <ac:spMk id="2" creationId="{1E11EFBF-A812-D9DA-FD13-F6815A699518}"/>
          </ac:spMkLst>
        </pc:spChg>
        <pc:spChg chg="mod">
          <ac:chgData name="David Naylor" userId="45de8e0a-715e-43d7-b339-8a22eaec9a02" providerId="ADAL" clId="{67428101-3F30-40CE-894D-18DCFF556F4C}" dt="2026-09-23T11:27:11.241" v="5224" actId="20577"/>
          <ac:spMkLst>
            <pc:docMk/>
            <pc:sldMk cId="1202167038" sldId="271"/>
            <ac:spMk id="3" creationId="{A9621768-7AA6-A83A-E022-2D0CD4EAD47E}"/>
          </ac:spMkLst>
        </pc:spChg>
      </pc:sldChg>
      <pc:sldChg chg="modSp mod">
        <pc:chgData name="David Naylor" userId="45de8e0a-715e-43d7-b339-8a22eaec9a02" providerId="ADAL" clId="{67428101-3F30-40CE-894D-18DCFF556F4C}" dt="2026-09-23T11:50:59.823" v="5360" actId="2710"/>
        <pc:sldMkLst>
          <pc:docMk/>
          <pc:sldMk cId="236382635" sldId="272"/>
        </pc:sldMkLst>
        <pc:spChg chg="mod">
          <ac:chgData name="David Naylor" userId="45de8e0a-715e-43d7-b339-8a22eaec9a02" providerId="ADAL" clId="{67428101-3F30-40CE-894D-18DCFF556F4C}" dt="2026-09-14T08:00:17.848" v="252" actId="790"/>
          <ac:spMkLst>
            <pc:docMk/>
            <pc:sldMk cId="236382635" sldId="272"/>
            <ac:spMk id="2" creationId="{9490DF2C-4474-1E93-6DAD-B829238184EA}"/>
          </ac:spMkLst>
        </pc:spChg>
        <pc:spChg chg="mod">
          <ac:chgData name="David Naylor" userId="45de8e0a-715e-43d7-b339-8a22eaec9a02" providerId="ADAL" clId="{67428101-3F30-40CE-894D-18DCFF556F4C}" dt="2026-09-14T08:00:17.848" v="252" actId="790"/>
          <ac:spMkLst>
            <pc:docMk/>
            <pc:sldMk cId="236382635" sldId="272"/>
            <ac:spMk id="3" creationId="{C016EE5A-8E77-8F59-49EB-E50FC03CA7D6}"/>
          </ac:spMkLst>
        </pc:spChg>
        <pc:spChg chg="mod">
          <ac:chgData name="David Naylor" userId="45de8e0a-715e-43d7-b339-8a22eaec9a02" providerId="ADAL" clId="{67428101-3F30-40CE-894D-18DCFF556F4C}" dt="2026-09-23T11:50:59.823" v="5360" actId="2710"/>
          <ac:spMkLst>
            <pc:docMk/>
            <pc:sldMk cId="236382635" sldId="272"/>
            <ac:spMk id="4" creationId="{F4A42D1A-EE57-D958-FBF1-CFEEEB26DD73}"/>
          </ac:spMkLst>
        </pc:spChg>
      </pc:sldChg>
      <pc:sldChg chg="addSp delSp modSp mod modNotesTx">
        <pc:chgData name="David Naylor" userId="45de8e0a-715e-43d7-b339-8a22eaec9a02" providerId="ADAL" clId="{67428101-3F30-40CE-894D-18DCFF556F4C}" dt="2026-09-30T06:30:16.366" v="5405" actId="20577"/>
        <pc:sldMkLst>
          <pc:docMk/>
          <pc:sldMk cId="516833830" sldId="273"/>
        </pc:sldMkLst>
        <pc:spChg chg="mod">
          <ac:chgData name="David Naylor" userId="45de8e0a-715e-43d7-b339-8a22eaec9a02" providerId="ADAL" clId="{67428101-3F30-40CE-894D-18DCFF556F4C}" dt="2026-09-14T08:00:17.848" v="252" actId="790"/>
          <ac:spMkLst>
            <pc:docMk/>
            <pc:sldMk cId="516833830" sldId="273"/>
            <ac:spMk id="2" creationId="{C527B8EF-DE71-DD10-D6E3-B14935844A20}"/>
          </ac:spMkLst>
        </pc:spChg>
        <pc:spChg chg="add mod">
          <ac:chgData name="David Naylor" userId="45de8e0a-715e-43d7-b339-8a22eaec9a02" providerId="ADAL" clId="{67428101-3F30-40CE-894D-18DCFF556F4C}" dt="2026-09-23T11:57:17.858" v="5396" actId="14100"/>
          <ac:spMkLst>
            <pc:docMk/>
            <pc:sldMk cId="516833830" sldId="273"/>
            <ac:spMk id="39" creationId="{A2513D22-F713-986B-1FD1-8E1C40F04913}"/>
          </ac:spMkLst>
        </pc:spChg>
        <pc:spChg chg="add mod">
          <ac:chgData name="David Naylor" userId="45de8e0a-715e-43d7-b339-8a22eaec9a02" providerId="ADAL" clId="{67428101-3F30-40CE-894D-18DCFF556F4C}" dt="2026-09-21T13:46:01.770" v="991" actId="1076"/>
          <ac:spMkLst>
            <pc:docMk/>
            <pc:sldMk cId="516833830" sldId="273"/>
            <ac:spMk id="40" creationId="{894F82DB-5D29-C858-86C2-FCD20B23EE26}"/>
          </ac:spMkLst>
        </pc:spChg>
        <pc:picChg chg="add mod">
          <ac:chgData name="David Naylor" userId="45de8e0a-715e-43d7-b339-8a22eaec9a02" providerId="ADAL" clId="{67428101-3F30-40CE-894D-18DCFF556F4C}" dt="2026-09-21T13:45:33.039" v="940"/>
          <ac:picMkLst>
            <pc:docMk/>
            <pc:sldMk cId="516833830" sldId="273"/>
            <ac:picMk id="38" creationId="{CFC38C4E-2965-6FD1-DDCE-1E45D3052118}"/>
          </ac:picMkLst>
        </pc:picChg>
        <pc:cxnChg chg="add mod">
          <ac:chgData name="David Naylor" userId="45de8e0a-715e-43d7-b339-8a22eaec9a02" providerId="ADAL" clId="{67428101-3F30-40CE-894D-18DCFF556F4C}" dt="2026-09-21T13:48:12.390" v="1130" actId="14100"/>
          <ac:cxnSpMkLst>
            <pc:docMk/>
            <pc:sldMk cId="516833830" sldId="273"/>
            <ac:cxnSpMk id="41" creationId="{E8EE6890-A02D-5D8A-C25E-237ACDB63FA4}"/>
          </ac:cxnSpMkLst>
        </pc:cxnChg>
        <pc:cxnChg chg="add mod">
          <ac:chgData name="David Naylor" userId="45de8e0a-715e-43d7-b339-8a22eaec9a02" providerId="ADAL" clId="{67428101-3F30-40CE-894D-18DCFF556F4C}" dt="2026-09-21T13:47:58.782" v="1122" actId="555"/>
          <ac:cxnSpMkLst>
            <pc:docMk/>
            <pc:sldMk cId="516833830" sldId="273"/>
            <ac:cxnSpMk id="42" creationId="{EF8C9285-8865-D848-8AD0-11059C1CBF04}"/>
          </ac:cxnSpMkLst>
        </pc:cxnChg>
        <pc:cxnChg chg="add mod">
          <ac:chgData name="David Naylor" userId="45de8e0a-715e-43d7-b339-8a22eaec9a02" providerId="ADAL" clId="{67428101-3F30-40CE-894D-18DCFF556F4C}" dt="2026-09-23T11:57:17.858" v="5396" actId="14100"/>
          <ac:cxnSpMkLst>
            <pc:docMk/>
            <pc:sldMk cId="516833830" sldId="273"/>
            <ac:cxnSpMk id="43" creationId="{67D1100A-F543-FD52-C8BB-116D1CEE7F84}"/>
          </ac:cxnSpMkLst>
        </pc:cxnChg>
      </pc:sldChg>
      <pc:sldChg chg="addSp delSp modSp mod modNotesTx">
        <pc:chgData name="David Naylor" userId="45de8e0a-715e-43d7-b339-8a22eaec9a02" providerId="ADAL" clId="{67428101-3F30-40CE-894D-18DCFF556F4C}" dt="2026-10-06T11:47:40.764" v="6181" actId="22"/>
        <pc:sldMkLst>
          <pc:docMk/>
          <pc:sldMk cId="1858786594" sldId="277"/>
        </pc:sldMkLst>
        <pc:spChg chg="mod">
          <ac:chgData name="David Naylor" userId="45de8e0a-715e-43d7-b339-8a22eaec9a02" providerId="ADAL" clId="{67428101-3F30-40CE-894D-18DCFF556F4C}" dt="2026-09-14T08:00:17.848" v="252" actId="790"/>
          <ac:spMkLst>
            <pc:docMk/>
            <pc:sldMk cId="1858786594" sldId="277"/>
            <ac:spMk id="2" creationId="{93974D98-3A28-1134-018E-2DA2F55127B6}"/>
          </ac:spMkLst>
        </pc:spChg>
        <pc:picChg chg="del">
          <ac:chgData name="David Naylor" userId="45de8e0a-715e-43d7-b339-8a22eaec9a02" providerId="ADAL" clId="{67428101-3F30-40CE-894D-18DCFF556F4C}" dt="2026-10-06T11:45:33.224" v="6174" actId="478"/>
          <ac:picMkLst>
            <pc:docMk/>
            <pc:sldMk cId="1858786594" sldId="277"/>
            <ac:picMk id="4" creationId="{8001F53C-F255-6833-E7BF-FC4512DA3A9C}"/>
          </ac:picMkLst>
        </pc:picChg>
        <pc:picChg chg="add del mod">
          <ac:chgData name="David Naylor" userId="45de8e0a-715e-43d7-b339-8a22eaec9a02" providerId="ADAL" clId="{67428101-3F30-40CE-894D-18DCFF556F4C}" dt="2026-10-06T11:47:40.309" v="6180" actId="478"/>
          <ac:picMkLst>
            <pc:docMk/>
            <pc:sldMk cId="1858786594" sldId="277"/>
            <ac:picMk id="5" creationId="{FCADEC93-BF57-6B8D-251C-F40D8CC97535}"/>
          </ac:picMkLst>
        </pc:picChg>
        <pc:picChg chg="add">
          <ac:chgData name="David Naylor" userId="45de8e0a-715e-43d7-b339-8a22eaec9a02" providerId="ADAL" clId="{67428101-3F30-40CE-894D-18DCFF556F4C}" dt="2026-10-06T11:47:40.764" v="6181" actId="22"/>
          <ac:picMkLst>
            <pc:docMk/>
            <pc:sldMk cId="1858786594" sldId="277"/>
            <ac:picMk id="7" creationId="{70A0C90C-9A06-5D47-F466-2A15783715E6}"/>
          </ac:picMkLst>
        </pc:picChg>
      </pc:sldChg>
      <pc:sldChg chg="modSp mod modNotesTx">
        <pc:chgData name="David Naylor" userId="45de8e0a-715e-43d7-b339-8a22eaec9a02" providerId="ADAL" clId="{67428101-3F30-40CE-894D-18DCFF556F4C}" dt="2026-09-22T14:42:38.024" v="3739" actId="20577"/>
        <pc:sldMkLst>
          <pc:docMk/>
          <pc:sldMk cId="2098427697" sldId="278"/>
        </pc:sldMkLst>
        <pc:spChg chg="mod">
          <ac:chgData name="David Naylor" userId="45de8e0a-715e-43d7-b339-8a22eaec9a02" providerId="ADAL" clId="{67428101-3F30-40CE-894D-18DCFF556F4C}" dt="2026-09-14T08:00:17.848" v="252" actId="790"/>
          <ac:spMkLst>
            <pc:docMk/>
            <pc:sldMk cId="2098427697" sldId="278"/>
            <ac:spMk id="2" creationId="{1D0AFF06-01E3-F76F-A0FA-910013502EC7}"/>
          </ac:spMkLst>
        </pc:spChg>
      </pc:sldChg>
      <pc:sldChg chg="addSp delSp modSp mod modNotesTx">
        <pc:chgData name="David Naylor" userId="45de8e0a-715e-43d7-b339-8a22eaec9a02" providerId="ADAL" clId="{67428101-3F30-40CE-894D-18DCFF556F4C}" dt="2026-09-23T11:49:22.931" v="5358" actId="20577"/>
        <pc:sldMkLst>
          <pc:docMk/>
          <pc:sldMk cId="2940654541" sldId="281"/>
        </pc:sldMkLst>
        <pc:spChg chg="mod">
          <ac:chgData name="David Naylor" userId="45de8e0a-715e-43d7-b339-8a22eaec9a02" providerId="ADAL" clId="{67428101-3F30-40CE-894D-18DCFF556F4C}" dt="2026-09-23T11:49:11.470" v="5350" actId="6549"/>
          <ac:spMkLst>
            <pc:docMk/>
            <pc:sldMk cId="2940654541" sldId="281"/>
            <ac:spMk id="3" creationId="{E94E26AD-D8AD-E5DD-D524-7D0B1C13D927}"/>
          </ac:spMkLst>
        </pc:spChg>
        <pc:spChg chg="mod">
          <ac:chgData name="David Naylor" userId="45de8e0a-715e-43d7-b339-8a22eaec9a02" providerId="ADAL" clId="{67428101-3F30-40CE-894D-18DCFF556F4C}" dt="2026-09-23T11:49:22.931" v="5358" actId="20577"/>
          <ac:spMkLst>
            <pc:docMk/>
            <pc:sldMk cId="2940654541" sldId="281"/>
            <ac:spMk id="4" creationId="{8D6D1DAD-4C36-1F7D-087C-76DDDFD63148}"/>
          </ac:spMkLst>
        </pc:spChg>
        <pc:picChg chg="add mod ord">
          <ac:chgData name="David Naylor" userId="45de8e0a-715e-43d7-b339-8a22eaec9a02" providerId="ADAL" clId="{67428101-3F30-40CE-894D-18DCFF556F4C}" dt="2026-09-11T10:50:55.648" v="187" actId="167"/>
          <ac:picMkLst>
            <pc:docMk/>
            <pc:sldMk cId="2940654541" sldId="281"/>
            <ac:picMk id="7" creationId="{C0439E97-A32A-D673-06B9-FE9496343B06}"/>
          </ac:picMkLst>
        </pc:picChg>
      </pc:sldChg>
      <pc:sldChg chg="addSp delSp modSp mod modClrScheme chgLayout modNotesTx">
        <pc:chgData name="David Naylor" userId="45de8e0a-715e-43d7-b339-8a22eaec9a02" providerId="ADAL" clId="{67428101-3F30-40CE-894D-18DCFF556F4C}" dt="2026-09-23T11:48:34.170" v="5349" actId="2710"/>
        <pc:sldMkLst>
          <pc:docMk/>
          <pc:sldMk cId="2164819764" sldId="282"/>
        </pc:sldMkLst>
        <pc:spChg chg="mod ord">
          <ac:chgData name="David Naylor" userId="45de8e0a-715e-43d7-b339-8a22eaec9a02" providerId="ADAL" clId="{67428101-3F30-40CE-894D-18DCFF556F4C}" dt="2026-09-23T11:30:20.820" v="5262" actId="20577"/>
          <ac:spMkLst>
            <pc:docMk/>
            <pc:sldMk cId="2164819764" sldId="282"/>
            <ac:spMk id="2" creationId="{76448FFB-4538-0CC3-9B8C-D70B539CD6EF}"/>
          </ac:spMkLst>
        </pc:spChg>
        <pc:spChg chg="mod ord">
          <ac:chgData name="David Naylor" userId="45de8e0a-715e-43d7-b339-8a22eaec9a02" providerId="ADAL" clId="{67428101-3F30-40CE-894D-18DCFF556F4C}" dt="2026-09-23T11:48:34.170" v="5349" actId="2710"/>
          <ac:spMkLst>
            <pc:docMk/>
            <pc:sldMk cId="2164819764" sldId="282"/>
            <ac:spMk id="3" creationId="{6100BD63-FC91-EFF8-6F55-639E1530AE70}"/>
          </ac:spMkLst>
        </pc:spChg>
        <pc:picChg chg="add mod ord">
          <ac:chgData name="David Naylor" userId="45de8e0a-715e-43d7-b339-8a22eaec9a02" providerId="ADAL" clId="{67428101-3F30-40CE-894D-18DCFF556F4C}" dt="2026-09-11T13:44:53.130" v="234" actId="700"/>
          <ac:picMkLst>
            <pc:docMk/>
            <pc:sldMk cId="2164819764" sldId="282"/>
            <ac:picMk id="8" creationId="{13E320D3-EEB6-0F9D-49C3-469D26E49DD2}"/>
          </ac:picMkLst>
        </pc:picChg>
      </pc:sldChg>
      <pc:sldChg chg="addSp delSp modSp mod modNotesTx">
        <pc:chgData name="David Naylor" userId="45de8e0a-715e-43d7-b339-8a22eaec9a02" providerId="ADAL" clId="{67428101-3F30-40CE-894D-18DCFF556F4C}" dt="2026-09-23T11:44:37.492" v="5329" actId="20577"/>
        <pc:sldMkLst>
          <pc:docMk/>
          <pc:sldMk cId="2819646908" sldId="283"/>
        </pc:sldMkLst>
        <pc:spChg chg="mod">
          <ac:chgData name="David Naylor" userId="45de8e0a-715e-43d7-b339-8a22eaec9a02" providerId="ADAL" clId="{67428101-3F30-40CE-894D-18DCFF556F4C}" dt="2026-09-22T08:30:07.303" v="1359" actId="20577"/>
          <ac:spMkLst>
            <pc:docMk/>
            <pc:sldMk cId="2819646908" sldId="283"/>
            <ac:spMk id="3" creationId="{A7499FFA-071C-E02B-D1E0-C637A45480EA}"/>
          </ac:spMkLst>
        </pc:spChg>
        <pc:spChg chg="mod">
          <ac:chgData name="David Naylor" userId="45de8e0a-715e-43d7-b339-8a22eaec9a02" providerId="ADAL" clId="{67428101-3F30-40CE-894D-18DCFF556F4C}" dt="2026-09-23T11:44:37.492" v="5329" actId="20577"/>
          <ac:spMkLst>
            <pc:docMk/>
            <pc:sldMk cId="2819646908" sldId="283"/>
            <ac:spMk id="4" creationId="{9387C288-A334-DFE2-008C-B196FBEC49F5}"/>
          </ac:spMkLst>
        </pc:spChg>
        <pc:picChg chg="add mod ord">
          <ac:chgData name="David Naylor" userId="45de8e0a-715e-43d7-b339-8a22eaec9a02" providerId="ADAL" clId="{67428101-3F30-40CE-894D-18DCFF556F4C}" dt="2026-09-11T10:53:34.545" v="194"/>
          <ac:picMkLst>
            <pc:docMk/>
            <pc:sldMk cId="2819646908" sldId="283"/>
            <ac:picMk id="15" creationId="{CBCF2679-39CC-CB92-E476-058FED8A3A6E}"/>
          </ac:picMkLst>
        </pc:picChg>
      </pc:sldChg>
      <pc:sldChg chg="modSp mod modNotesTx">
        <pc:chgData name="David Naylor" userId="45de8e0a-715e-43d7-b339-8a22eaec9a02" providerId="ADAL" clId="{67428101-3F30-40CE-894D-18DCFF556F4C}" dt="2026-09-23T11:45:43.671" v="5348" actId="20577"/>
        <pc:sldMkLst>
          <pc:docMk/>
          <pc:sldMk cId="1490305077" sldId="284"/>
        </pc:sldMkLst>
        <pc:spChg chg="mod">
          <ac:chgData name="David Naylor" userId="45de8e0a-715e-43d7-b339-8a22eaec9a02" providerId="ADAL" clId="{67428101-3F30-40CE-894D-18DCFF556F4C}" dt="2026-09-14T08:00:17.848" v="252" actId="790"/>
          <ac:spMkLst>
            <pc:docMk/>
            <pc:sldMk cId="1490305077" sldId="284"/>
            <ac:spMk id="2" creationId="{3291369B-0946-BFF0-D663-7D1D4C298609}"/>
          </ac:spMkLst>
        </pc:spChg>
        <pc:spChg chg="mod">
          <ac:chgData name="David Naylor" userId="45de8e0a-715e-43d7-b339-8a22eaec9a02" providerId="ADAL" clId="{67428101-3F30-40CE-894D-18DCFF556F4C}" dt="2026-09-23T11:45:26.147" v="5340" actId="20577"/>
          <ac:spMkLst>
            <pc:docMk/>
            <pc:sldMk cId="1490305077" sldId="284"/>
            <ac:spMk id="3" creationId="{9037EC26-6559-31BF-A1EB-C611FEEC746D}"/>
          </ac:spMkLst>
        </pc:spChg>
        <pc:spChg chg="mod">
          <ac:chgData name="David Naylor" userId="45de8e0a-715e-43d7-b339-8a22eaec9a02" providerId="ADAL" clId="{67428101-3F30-40CE-894D-18DCFF556F4C}" dt="2026-09-23T11:45:43.671" v="5348" actId="20577"/>
          <ac:spMkLst>
            <pc:docMk/>
            <pc:sldMk cId="1490305077" sldId="284"/>
            <ac:spMk id="4" creationId="{CA710381-738C-8B03-8DF3-308D962DC9CE}"/>
          </ac:spMkLst>
        </pc:spChg>
      </pc:sldChg>
      <pc:sldChg chg="modSp mod">
        <pc:chgData name="David Naylor" userId="45de8e0a-715e-43d7-b339-8a22eaec9a02" providerId="ADAL" clId="{67428101-3F30-40CE-894D-18DCFF556F4C}" dt="2026-09-22T10:50:01.040" v="3240" actId="20577"/>
        <pc:sldMkLst>
          <pc:docMk/>
          <pc:sldMk cId="2293771601" sldId="285"/>
        </pc:sldMkLst>
        <pc:spChg chg="mod">
          <ac:chgData name="David Naylor" userId="45de8e0a-715e-43d7-b339-8a22eaec9a02" providerId="ADAL" clId="{67428101-3F30-40CE-894D-18DCFF556F4C}" dt="2026-09-14T08:00:17.848" v="252" actId="790"/>
          <ac:spMkLst>
            <pc:docMk/>
            <pc:sldMk cId="2293771601" sldId="285"/>
            <ac:spMk id="2" creationId="{35CEC078-9D59-14B2-8B72-D69550FCE4D8}"/>
          </ac:spMkLst>
        </pc:spChg>
        <pc:spChg chg="mod">
          <ac:chgData name="David Naylor" userId="45de8e0a-715e-43d7-b339-8a22eaec9a02" providerId="ADAL" clId="{67428101-3F30-40CE-894D-18DCFF556F4C}" dt="2026-09-22T10:49:22.447" v="3202" actId="20577"/>
          <ac:spMkLst>
            <pc:docMk/>
            <pc:sldMk cId="2293771601" sldId="285"/>
            <ac:spMk id="3" creationId="{189DD13B-1DE4-C87A-C44D-6CD214B93C19}"/>
          </ac:spMkLst>
        </pc:spChg>
        <pc:spChg chg="mod">
          <ac:chgData name="David Naylor" userId="45de8e0a-715e-43d7-b339-8a22eaec9a02" providerId="ADAL" clId="{67428101-3F30-40CE-894D-18DCFF556F4C}" dt="2026-09-22T10:50:01.040" v="3240" actId="20577"/>
          <ac:spMkLst>
            <pc:docMk/>
            <pc:sldMk cId="2293771601" sldId="285"/>
            <ac:spMk id="4" creationId="{8455C2DD-CD35-AC48-8360-F4540BADFF46}"/>
          </ac:spMkLst>
        </pc:spChg>
      </pc:sldChg>
      <pc:sldChg chg="modSp mod">
        <pc:chgData name="David Naylor" userId="45de8e0a-715e-43d7-b339-8a22eaec9a02" providerId="ADAL" clId="{67428101-3F30-40CE-894D-18DCFF556F4C}" dt="2026-09-23T09:31:25.317" v="3902" actId="1076"/>
        <pc:sldMkLst>
          <pc:docMk/>
          <pc:sldMk cId="3247910945" sldId="286"/>
        </pc:sldMkLst>
        <pc:spChg chg="mod">
          <ac:chgData name="David Naylor" userId="45de8e0a-715e-43d7-b339-8a22eaec9a02" providerId="ADAL" clId="{67428101-3F30-40CE-894D-18DCFF556F4C}" dt="2026-09-14T08:00:17.848" v="252" actId="790"/>
          <ac:spMkLst>
            <pc:docMk/>
            <pc:sldMk cId="3247910945" sldId="286"/>
            <ac:spMk id="2" creationId="{91FC7C7A-2AA1-E0F2-81FB-D39E307EAC88}"/>
          </ac:spMkLst>
        </pc:spChg>
        <pc:spChg chg="mod">
          <ac:chgData name="David Naylor" userId="45de8e0a-715e-43d7-b339-8a22eaec9a02" providerId="ADAL" clId="{67428101-3F30-40CE-894D-18DCFF556F4C}" dt="2026-09-21T14:32:33.417" v="1185" actId="20577"/>
          <ac:spMkLst>
            <pc:docMk/>
            <pc:sldMk cId="3247910945" sldId="286"/>
            <ac:spMk id="3" creationId="{94B52517-D291-0E17-7889-A582E17B2C7C}"/>
          </ac:spMkLst>
        </pc:spChg>
        <pc:picChg chg="mod">
          <ac:chgData name="David Naylor" userId="45de8e0a-715e-43d7-b339-8a22eaec9a02" providerId="ADAL" clId="{67428101-3F30-40CE-894D-18DCFF556F4C}" dt="2026-09-23T09:31:25.317" v="3902" actId="1076"/>
          <ac:picMkLst>
            <pc:docMk/>
            <pc:sldMk cId="3247910945" sldId="286"/>
            <ac:picMk id="5" creationId="{D2B43AEC-3B84-FA6C-816F-94BE1F3338D5}"/>
          </ac:picMkLst>
        </pc:picChg>
      </pc:sldChg>
      <pc:sldChg chg="addSp delSp modSp mod modNotesTx">
        <pc:chgData name="David Naylor" userId="45de8e0a-715e-43d7-b339-8a22eaec9a02" providerId="ADAL" clId="{67428101-3F30-40CE-894D-18DCFF556F4C}" dt="2026-10-02T12:57:46.536" v="6170" actId="20577"/>
        <pc:sldMkLst>
          <pc:docMk/>
          <pc:sldMk cId="1755397977" sldId="287"/>
        </pc:sldMkLst>
        <pc:spChg chg="mod">
          <ac:chgData name="David Naylor" userId="45de8e0a-715e-43d7-b339-8a22eaec9a02" providerId="ADAL" clId="{67428101-3F30-40CE-894D-18DCFF556F4C}" dt="2026-09-21T14:34:04.475" v="1231" actId="6549"/>
          <ac:spMkLst>
            <pc:docMk/>
            <pc:sldMk cId="1755397977" sldId="287"/>
            <ac:spMk id="2" creationId="{8751B761-A4E8-53F0-27F4-B50A54FB4C70}"/>
          </ac:spMkLst>
        </pc:spChg>
        <pc:spChg chg="mod">
          <ac:chgData name="David Naylor" userId="45de8e0a-715e-43d7-b339-8a22eaec9a02" providerId="ADAL" clId="{67428101-3F30-40CE-894D-18DCFF556F4C}" dt="2026-10-02T12:57:46.536" v="6170" actId="20577"/>
          <ac:spMkLst>
            <pc:docMk/>
            <pc:sldMk cId="1755397977" sldId="287"/>
            <ac:spMk id="3" creationId="{5696E7DE-A4AF-4F52-8360-98BAEDF635CF}"/>
          </ac:spMkLst>
        </pc:spChg>
      </pc:sldChg>
      <pc:sldChg chg="addSp delSp modSp mod modClrScheme chgLayout modNotesTx">
        <pc:chgData name="David Naylor" userId="45de8e0a-715e-43d7-b339-8a22eaec9a02" providerId="ADAL" clId="{67428101-3F30-40CE-894D-18DCFF556F4C}" dt="2026-10-02T12:35:40.381" v="5881" actId="20577"/>
        <pc:sldMkLst>
          <pc:docMk/>
          <pc:sldMk cId="507203518" sldId="288"/>
        </pc:sldMkLst>
        <pc:spChg chg="mod ord">
          <ac:chgData name="David Naylor" userId="45de8e0a-715e-43d7-b339-8a22eaec9a02" providerId="ADAL" clId="{67428101-3F30-40CE-894D-18DCFF556F4C}" dt="2026-09-14T14:05:41.509" v="573" actId="700"/>
          <ac:spMkLst>
            <pc:docMk/>
            <pc:sldMk cId="507203518" sldId="288"/>
            <ac:spMk id="2" creationId="{482C44FE-F816-39C0-13CD-12CB9561B443}"/>
          </ac:spMkLst>
        </pc:spChg>
        <pc:spChg chg="mod ord">
          <ac:chgData name="David Naylor" userId="45de8e0a-715e-43d7-b339-8a22eaec9a02" providerId="ADAL" clId="{67428101-3F30-40CE-894D-18DCFF556F4C}" dt="2026-10-01T11:13:11.851" v="5599" actId="20577"/>
          <ac:spMkLst>
            <pc:docMk/>
            <pc:sldMk cId="507203518" sldId="288"/>
            <ac:spMk id="3" creationId="{F7BE5B28-1CCB-AA43-BE0E-6D94A66F9C3A}"/>
          </ac:spMkLst>
        </pc:spChg>
        <pc:picChg chg="add mod">
          <ac:chgData name="David Naylor" userId="45de8e0a-715e-43d7-b339-8a22eaec9a02" providerId="ADAL" clId="{67428101-3F30-40CE-894D-18DCFF556F4C}" dt="2026-10-01T11:12:35.328" v="5563" actId="14100"/>
          <ac:picMkLst>
            <pc:docMk/>
            <pc:sldMk cId="507203518" sldId="288"/>
            <ac:picMk id="20" creationId="{C1FA2F77-77E1-DA05-EFC5-1E6E23508569}"/>
          </ac:picMkLst>
        </pc:picChg>
      </pc:sldChg>
      <pc:sldChg chg="modNotesTx">
        <pc:chgData name="David Naylor" userId="45de8e0a-715e-43d7-b339-8a22eaec9a02" providerId="ADAL" clId="{67428101-3F30-40CE-894D-18DCFF556F4C}" dt="2026-10-02T12:37:23.332" v="5912" actId="20577"/>
        <pc:sldMkLst>
          <pc:docMk/>
          <pc:sldMk cId="1625101636" sldId="289"/>
        </pc:sldMkLst>
      </pc:sldChg>
      <pc:sldChg chg="addSp delSp modSp mod modNotesTx">
        <pc:chgData name="David Naylor" userId="45de8e0a-715e-43d7-b339-8a22eaec9a02" providerId="ADAL" clId="{67428101-3F30-40CE-894D-18DCFF556F4C}" dt="2026-10-02T12:41:28.279" v="5977" actId="20577"/>
        <pc:sldMkLst>
          <pc:docMk/>
          <pc:sldMk cId="2433755815" sldId="290"/>
        </pc:sldMkLst>
        <pc:picChg chg="add mod">
          <ac:chgData name="David Naylor" userId="45de8e0a-715e-43d7-b339-8a22eaec9a02" providerId="ADAL" clId="{67428101-3F30-40CE-894D-18DCFF556F4C}" dt="2026-09-14T14:18:42.109" v="663"/>
          <ac:picMkLst>
            <pc:docMk/>
            <pc:sldMk cId="2433755815" sldId="290"/>
            <ac:picMk id="6" creationId="{8666E15C-1142-9134-D324-21713A037AF6}"/>
          </ac:picMkLst>
        </pc:picChg>
      </pc:sldChg>
      <pc:sldChg chg="modNotesTx">
        <pc:chgData name="David Naylor" userId="45de8e0a-715e-43d7-b339-8a22eaec9a02" providerId="ADAL" clId="{67428101-3F30-40CE-894D-18DCFF556F4C}" dt="2026-10-02T12:42:33.153" v="6051" actId="20577"/>
        <pc:sldMkLst>
          <pc:docMk/>
          <pc:sldMk cId="2938635820" sldId="291"/>
        </pc:sldMkLst>
      </pc:sldChg>
      <pc:sldChg chg="modNotesTx">
        <pc:chgData name="David Naylor" userId="45de8e0a-715e-43d7-b339-8a22eaec9a02" providerId="ADAL" clId="{67428101-3F30-40CE-894D-18DCFF556F4C}" dt="2026-10-02T12:45:02.747" v="6074" actId="20577"/>
        <pc:sldMkLst>
          <pc:docMk/>
          <pc:sldMk cId="3181136540" sldId="293"/>
        </pc:sldMkLst>
      </pc:sldChg>
      <pc:sldChg chg="modNotesTx">
        <pc:chgData name="David Naylor" userId="45de8e0a-715e-43d7-b339-8a22eaec9a02" providerId="ADAL" clId="{67428101-3F30-40CE-894D-18DCFF556F4C}" dt="2026-10-02T12:45:29.573" v="6124" actId="20577"/>
        <pc:sldMkLst>
          <pc:docMk/>
          <pc:sldMk cId="2889721313" sldId="294"/>
        </pc:sldMkLst>
      </pc:sldChg>
      <pc:sldChg chg="addSp delSp modSp mod modNotesTx">
        <pc:chgData name="David Naylor" userId="45de8e0a-715e-43d7-b339-8a22eaec9a02" providerId="ADAL" clId="{67428101-3F30-40CE-894D-18DCFF556F4C}" dt="2026-10-02T12:47:47.582" v="6169" actId="20577"/>
        <pc:sldMkLst>
          <pc:docMk/>
          <pc:sldMk cId="1843132830" sldId="296"/>
        </pc:sldMkLst>
        <pc:spChg chg="mod">
          <ac:chgData name="David Naylor" userId="45de8e0a-715e-43d7-b339-8a22eaec9a02" providerId="ADAL" clId="{67428101-3F30-40CE-894D-18DCFF556F4C}" dt="2026-09-14T08:00:17.848" v="252" actId="790"/>
          <ac:spMkLst>
            <pc:docMk/>
            <pc:sldMk cId="1843132830" sldId="296"/>
            <ac:spMk id="2" creationId="{7D19AB09-1240-E763-F282-179BA9B77880}"/>
          </ac:spMkLst>
        </pc:spChg>
        <pc:spChg chg="mod">
          <ac:chgData name="David Naylor" userId="45de8e0a-715e-43d7-b339-8a22eaec9a02" providerId="ADAL" clId="{67428101-3F30-40CE-894D-18DCFF556F4C}" dt="2026-09-23T09:46:37.484" v="3998" actId="20577"/>
          <ac:spMkLst>
            <pc:docMk/>
            <pc:sldMk cId="1843132830" sldId="296"/>
            <ac:spMk id="3" creationId="{ABFB7BDF-B48C-2799-ABC6-77D83E7ADA6D}"/>
          </ac:spMkLst>
        </pc:spChg>
        <pc:picChg chg="add">
          <ac:chgData name="David Naylor" userId="45de8e0a-715e-43d7-b339-8a22eaec9a02" providerId="ADAL" clId="{67428101-3F30-40CE-894D-18DCFF556F4C}" dt="2026-09-15T07:45:05.647" v="674" actId="22"/>
          <ac:picMkLst>
            <pc:docMk/>
            <pc:sldMk cId="1843132830" sldId="296"/>
            <ac:picMk id="8" creationId="{45F89A8A-9164-DABD-DB17-3924FFDF7F7B}"/>
          </ac:picMkLst>
        </pc:picChg>
      </pc:sldChg>
      <pc:sldChg chg="addSp delSp modSp mod modNotesTx">
        <pc:chgData name="David Naylor" userId="45de8e0a-715e-43d7-b339-8a22eaec9a02" providerId="ADAL" clId="{67428101-3F30-40CE-894D-18DCFF556F4C}" dt="2026-09-23T11:17:01.798" v="5182" actId="20577"/>
        <pc:sldMkLst>
          <pc:docMk/>
          <pc:sldMk cId="1890745296" sldId="297"/>
        </pc:sldMkLst>
        <pc:spChg chg="mod">
          <ac:chgData name="David Naylor" userId="45de8e0a-715e-43d7-b339-8a22eaec9a02" providerId="ADAL" clId="{67428101-3F30-40CE-894D-18DCFF556F4C}" dt="2026-09-23T11:13:56.178" v="5000" actId="20577"/>
          <ac:spMkLst>
            <pc:docMk/>
            <pc:sldMk cId="1890745296" sldId="297"/>
            <ac:spMk id="2" creationId="{37A8A1A1-C810-021A-2441-39C8A8F11CEA}"/>
          </ac:spMkLst>
        </pc:spChg>
        <pc:spChg chg="mod">
          <ac:chgData name="David Naylor" userId="45de8e0a-715e-43d7-b339-8a22eaec9a02" providerId="ADAL" clId="{67428101-3F30-40CE-894D-18DCFF556F4C}" dt="2026-09-14T08:00:17.848" v="252" actId="790"/>
          <ac:spMkLst>
            <pc:docMk/>
            <pc:sldMk cId="1890745296" sldId="297"/>
            <ac:spMk id="9" creationId="{59DEEBAA-9676-3C84-E607-F00AA73340C2}"/>
          </ac:spMkLst>
        </pc:spChg>
        <pc:spChg chg="mod">
          <ac:chgData name="David Naylor" userId="45de8e0a-715e-43d7-b339-8a22eaec9a02" providerId="ADAL" clId="{67428101-3F30-40CE-894D-18DCFF556F4C}" dt="2026-09-14T08:00:17.848" v="252" actId="790"/>
          <ac:spMkLst>
            <pc:docMk/>
            <pc:sldMk cId="1890745296" sldId="297"/>
            <ac:spMk id="10" creationId="{4A4EDDED-AE59-859B-8F2C-4E045CDFA5A5}"/>
          </ac:spMkLst>
        </pc:spChg>
        <pc:spChg chg="mod">
          <ac:chgData name="David Naylor" userId="45de8e0a-715e-43d7-b339-8a22eaec9a02" providerId="ADAL" clId="{67428101-3F30-40CE-894D-18DCFF556F4C}" dt="2026-09-14T08:00:17.848" v="252" actId="790"/>
          <ac:spMkLst>
            <pc:docMk/>
            <pc:sldMk cId="1890745296" sldId="297"/>
            <ac:spMk id="11" creationId="{9B7D3434-AC46-A5A7-B992-AD50C60BD491}"/>
          </ac:spMkLst>
        </pc:spChg>
        <pc:spChg chg="mod">
          <ac:chgData name="David Naylor" userId="45de8e0a-715e-43d7-b339-8a22eaec9a02" providerId="ADAL" clId="{67428101-3F30-40CE-894D-18DCFF556F4C}" dt="2026-09-14T08:00:17.848" v="252" actId="790"/>
          <ac:spMkLst>
            <pc:docMk/>
            <pc:sldMk cId="1890745296" sldId="297"/>
            <ac:spMk id="12" creationId="{5831C2FD-322C-C7F0-CA71-87EC25B8404C}"/>
          </ac:spMkLst>
        </pc:spChg>
        <pc:spChg chg="mod">
          <ac:chgData name="David Naylor" userId="45de8e0a-715e-43d7-b339-8a22eaec9a02" providerId="ADAL" clId="{67428101-3F30-40CE-894D-18DCFF556F4C}" dt="2026-09-14T08:00:17.848" v="252" actId="790"/>
          <ac:spMkLst>
            <pc:docMk/>
            <pc:sldMk cId="1890745296" sldId="297"/>
            <ac:spMk id="13" creationId="{D6A444C7-A94D-03C5-1B25-8A2A67045CB8}"/>
          </ac:spMkLst>
        </pc:spChg>
        <pc:picChg chg="add mod modCrop">
          <ac:chgData name="David Naylor" userId="45de8e0a-715e-43d7-b339-8a22eaec9a02" providerId="ADAL" clId="{67428101-3F30-40CE-894D-18DCFF556F4C}" dt="2026-09-11T09:01:23.331" v="111" actId="14100"/>
          <ac:picMkLst>
            <pc:docMk/>
            <pc:sldMk cId="1890745296" sldId="297"/>
            <ac:picMk id="14" creationId="{BB2C45EE-3D49-1BFD-3B06-3336A506EDE6}"/>
          </ac:picMkLst>
        </pc:picChg>
        <pc:picChg chg="add mod modCrop">
          <ac:chgData name="David Naylor" userId="45de8e0a-715e-43d7-b339-8a22eaec9a02" providerId="ADAL" clId="{67428101-3F30-40CE-894D-18DCFF556F4C}" dt="2026-09-11T09:04:30.776" v="130" actId="1076"/>
          <ac:picMkLst>
            <pc:docMk/>
            <pc:sldMk cId="1890745296" sldId="297"/>
            <ac:picMk id="16" creationId="{B4758E3E-C75C-5642-3097-64D001AFEE7F}"/>
          </ac:picMkLst>
        </pc:picChg>
        <pc:picChg chg="add mod modCrop">
          <ac:chgData name="David Naylor" userId="45de8e0a-715e-43d7-b339-8a22eaec9a02" providerId="ADAL" clId="{67428101-3F30-40CE-894D-18DCFF556F4C}" dt="2026-09-11T09:11:05.486" v="139" actId="14100"/>
          <ac:picMkLst>
            <pc:docMk/>
            <pc:sldMk cId="1890745296" sldId="297"/>
            <ac:picMk id="18" creationId="{D41436B3-7398-E8AC-E651-E12D437C13FC}"/>
          </ac:picMkLst>
        </pc:picChg>
        <pc:picChg chg="add mod modCrop">
          <ac:chgData name="David Naylor" userId="45de8e0a-715e-43d7-b339-8a22eaec9a02" providerId="ADAL" clId="{67428101-3F30-40CE-894D-18DCFF556F4C}" dt="2026-09-11T09:15:49.049" v="154" actId="1076"/>
          <ac:picMkLst>
            <pc:docMk/>
            <pc:sldMk cId="1890745296" sldId="297"/>
            <ac:picMk id="20" creationId="{5B79979B-06E1-93A0-FFA7-C6CC74D37506}"/>
          </ac:picMkLst>
        </pc:picChg>
      </pc:sldChg>
      <pc:sldChg chg="modSp mod">
        <pc:chgData name="David Naylor" userId="45de8e0a-715e-43d7-b339-8a22eaec9a02" providerId="ADAL" clId="{67428101-3F30-40CE-894D-18DCFF556F4C}" dt="2026-09-14T08:00:17.848" v="252" actId="790"/>
        <pc:sldMkLst>
          <pc:docMk/>
          <pc:sldMk cId="523331495" sldId="298"/>
        </pc:sldMkLst>
        <pc:spChg chg="mod">
          <ac:chgData name="David Naylor" userId="45de8e0a-715e-43d7-b339-8a22eaec9a02" providerId="ADAL" clId="{67428101-3F30-40CE-894D-18DCFF556F4C}" dt="2026-09-14T08:00:17.848" v="252" actId="790"/>
          <ac:spMkLst>
            <pc:docMk/>
            <pc:sldMk cId="523331495" sldId="298"/>
            <ac:spMk id="6" creationId="{A83A872C-490E-7B79-63B4-4EFAFE7A5918}"/>
          </ac:spMkLst>
        </pc:spChg>
        <pc:spChg chg="mod">
          <ac:chgData name="David Naylor" userId="45de8e0a-715e-43d7-b339-8a22eaec9a02" providerId="ADAL" clId="{67428101-3F30-40CE-894D-18DCFF556F4C}" dt="2026-09-14T08:00:17.848" v="252" actId="790"/>
          <ac:spMkLst>
            <pc:docMk/>
            <pc:sldMk cId="523331495" sldId="298"/>
            <ac:spMk id="7" creationId="{E02579C6-C8C3-403D-A640-F729DF69949F}"/>
          </ac:spMkLst>
        </pc:spChg>
        <pc:spChg chg="mod">
          <ac:chgData name="David Naylor" userId="45de8e0a-715e-43d7-b339-8a22eaec9a02" providerId="ADAL" clId="{67428101-3F30-40CE-894D-18DCFF556F4C}" dt="2026-09-14T08:00:17.848" v="252" actId="790"/>
          <ac:spMkLst>
            <pc:docMk/>
            <pc:sldMk cId="523331495" sldId="298"/>
            <ac:spMk id="11" creationId="{6637937B-56E3-4EF9-B35F-B2C708B65A53}"/>
          </ac:spMkLst>
        </pc:spChg>
        <pc:spChg chg="mod">
          <ac:chgData name="David Naylor" userId="45de8e0a-715e-43d7-b339-8a22eaec9a02" providerId="ADAL" clId="{67428101-3F30-40CE-894D-18DCFF556F4C}" dt="2026-09-14T08:00:17.848" v="252" actId="790"/>
          <ac:spMkLst>
            <pc:docMk/>
            <pc:sldMk cId="523331495" sldId="298"/>
            <ac:spMk id="13" creationId="{001CF45A-8B53-590C-236D-3443390F29C5}"/>
          </ac:spMkLst>
        </pc:spChg>
        <pc:spChg chg="mod">
          <ac:chgData name="David Naylor" userId="45de8e0a-715e-43d7-b339-8a22eaec9a02" providerId="ADAL" clId="{67428101-3F30-40CE-894D-18DCFF556F4C}" dt="2026-09-14T08:00:17.848" v="252" actId="790"/>
          <ac:spMkLst>
            <pc:docMk/>
            <pc:sldMk cId="523331495" sldId="298"/>
            <ac:spMk id="15" creationId="{2CB4A929-CC2F-7F8F-431B-FE376C2E6632}"/>
          </ac:spMkLst>
        </pc:spChg>
        <pc:spChg chg="mod">
          <ac:chgData name="David Naylor" userId="45de8e0a-715e-43d7-b339-8a22eaec9a02" providerId="ADAL" clId="{67428101-3F30-40CE-894D-18DCFF556F4C}" dt="2026-09-14T08:00:17.848" v="252" actId="790"/>
          <ac:spMkLst>
            <pc:docMk/>
            <pc:sldMk cId="523331495" sldId="298"/>
            <ac:spMk id="22" creationId="{274DD089-BE72-B930-47E2-FCEBBD50ACA6}"/>
          </ac:spMkLst>
        </pc:spChg>
        <pc:spChg chg="mod">
          <ac:chgData name="David Naylor" userId="45de8e0a-715e-43d7-b339-8a22eaec9a02" providerId="ADAL" clId="{67428101-3F30-40CE-894D-18DCFF556F4C}" dt="2026-09-14T08:00:17.848" v="252" actId="790"/>
          <ac:spMkLst>
            <pc:docMk/>
            <pc:sldMk cId="523331495" sldId="298"/>
            <ac:spMk id="23" creationId="{8EB58142-25DD-5D19-24A8-B3A99E6518B4}"/>
          </ac:spMkLst>
        </pc:spChg>
        <pc:spChg chg="mod">
          <ac:chgData name="David Naylor" userId="45de8e0a-715e-43d7-b339-8a22eaec9a02" providerId="ADAL" clId="{67428101-3F30-40CE-894D-18DCFF556F4C}" dt="2026-09-11T09:17:48.394" v="159" actId="20577"/>
          <ac:spMkLst>
            <pc:docMk/>
            <pc:sldMk cId="523331495" sldId="298"/>
            <ac:spMk id="26" creationId="{DF1720A5-0800-726F-3F6A-796DDA493ABD}"/>
          </ac:spMkLst>
        </pc:spChg>
        <pc:spChg chg="mod">
          <ac:chgData name="David Naylor" userId="45de8e0a-715e-43d7-b339-8a22eaec9a02" providerId="ADAL" clId="{67428101-3F30-40CE-894D-18DCFF556F4C}" dt="2026-09-11T09:16:52.832" v="156" actId="6549"/>
          <ac:spMkLst>
            <pc:docMk/>
            <pc:sldMk cId="523331495" sldId="298"/>
            <ac:spMk id="30" creationId="{5F02AC03-090E-895D-3F13-4007BDE61626}"/>
          </ac:spMkLst>
        </pc:spChg>
        <pc:spChg chg="mod">
          <ac:chgData name="David Naylor" userId="45de8e0a-715e-43d7-b339-8a22eaec9a02" providerId="ADAL" clId="{67428101-3F30-40CE-894D-18DCFF556F4C}" dt="2026-09-14T08:00:17.848" v="252" actId="790"/>
          <ac:spMkLst>
            <pc:docMk/>
            <pc:sldMk cId="523331495" sldId="298"/>
            <ac:spMk id="33" creationId="{A6784D9A-15DB-8A73-2086-281B292E229D}"/>
          </ac:spMkLst>
        </pc:spChg>
        <pc:spChg chg="mod">
          <ac:chgData name="David Naylor" userId="45de8e0a-715e-43d7-b339-8a22eaec9a02" providerId="ADAL" clId="{67428101-3F30-40CE-894D-18DCFF556F4C}" dt="2026-09-14T08:00:17.848" v="252" actId="790"/>
          <ac:spMkLst>
            <pc:docMk/>
            <pc:sldMk cId="523331495" sldId="298"/>
            <ac:spMk id="48" creationId="{F196DFFE-A985-F037-52CC-61977FDA974D}"/>
          </ac:spMkLst>
        </pc:spChg>
        <pc:spChg chg="mod">
          <ac:chgData name="David Naylor" userId="45de8e0a-715e-43d7-b339-8a22eaec9a02" providerId="ADAL" clId="{67428101-3F30-40CE-894D-18DCFF556F4C}" dt="2026-09-14T08:00:17.848" v="252" actId="790"/>
          <ac:spMkLst>
            <pc:docMk/>
            <pc:sldMk cId="523331495" sldId="298"/>
            <ac:spMk id="50" creationId="{90BB1B34-A6F6-36E9-89C9-0AA83F24A643}"/>
          </ac:spMkLst>
        </pc:spChg>
      </pc:sldChg>
      <pc:sldChg chg="addSp delSp modSp add mod modNotesTx">
        <pc:chgData name="David Naylor" userId="45de8e0a-715e-43d7-b339-8a22eaec9a02" providerId="ADAL" clId="{67428101-3F30-40CE-894D-18DCFF556F4C}" dt="2026-09-23T11:30:51.814" v="5275" actId="20577"/>
        <pc:sldMkLst>
          <pc:docMk/>
          <pc:sldMk cId="2040316928" sldId="299"/>
        </pc:sldMkLst>
        <pc:spChg chg="mod">
          <ac:chgData name="David Naylor" userId="45de8e0a-715e-43d7-b339-8a22eaec9a02" providerId="ADAL" clId="{67428101-3F30-40CE-894D-18DCFF556F4C}" dt="2026-09-23T11:30:44.365" v="5274" actId="14100"/>
          <ac:spMkLst>
            <pc:docMk/>
            <pc:sldMk cId="2040316928" sldId="299"/>
            <ac:spMk id="2" creationId="{C6BB2D6B-7FE1-562D-FA69-BB71C7D53540}"/>
          </ac:spMkLst>
        </pc:spChg>
        <pc:spChg chg="mod">
          <ac:chgData name="David Naylor" userId="45de8e0a-715e-43d7-b339-8a22eaec9a02" providerId="ADAL" clId="{67428101-3F30-40CE-894D-18DCFF556F4C}" dt="2026-09-23T11:30:51.814" v="5275" actId="20577"/>
          <ac:spMkLst>
            <pc:docMk/>
            <pc:sldMk cId="2040316928" sldId="299"/>
            <ac:spMk id="3" creationId="{D8A8D6C7-6560-1EFF-9D9D-E5D774C81F3E}"/>
          </ac:spMkLst>
        </pc:spChg>
        <pc:picChg chg="add mod">
          <ac:chgData name="David Naylor" userId="45de8e0a-715e-43d7-b339-8a22eaec9a02" providerId="ADAL" clId="{67428101-3F30-40CE-894D-18DCFF556F4C}" dt="2026-09-22T07:26:57.875" v="1323" actId="1076"/>
          <ac:picMkLst>
            <pc:docMk/>
            <pc:sldMk cId="2040316928" sldId="299"/>
            <ac:picMk id="5" creationId="{7F25FAEA-5B6D-4DEC-53D6-66820B75DE5F}"/>
          </ac:picMkLst>
        </pc:picChg>
      </pc:sldChg>
      <pc:sldChg chg="add ord">
        <pc:chgData name="David Naylor" userId="45de8e0a-715e-43d7-b339-8a22eaec9a02" providerId="ADAL" clId="{67428101-3F30-40CE-894D-18DCFF556F4C}" dt="2026-10-02T12:59:15.480" v="6173"/>
        <pc:sldMkLst>
          <pc:docMk/>
          <pc:sldMk cId="466830421" sldId="30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E67863-098D-7443-8C24-5FBC4AB783A3}" type="datetimeFigureOut">
              <a:t>2026-10-06</a:t>
            </a:fld>
            <a:endParaRPr lang="en-GB"/>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D31592-3C66-914C-8F2B-350F777116DA}" type="slidenum">
              <a:t>‹#›</a:t>
            </a:fld>
            <a:endParaRPr lang="en-GB"/>
          </a:p>
        </p:txBody>
      </p:sp>
    </p:spTree>
    <p:extLst>
      <p:ext uri="{BB962C8B-B14F-4D97-AF65-F5344CB8AC3E}">
        <p14:creationId xmlns:p14="http://schemas.microsoft.com/office/powerpoint/2010/main" val="35677137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5"/>
          </p:nvPr>
        </p:nvSpPr>
        <p:spPr/>
        <p:txBody>
          <a:bodyPr/>
          <a:lstStyle/>
          <a:p>
            <a:fld id="{FAD31592-3C66-914C-8F2B-350F777116DA}" type="slidenum">
              <a:t>1</a:t>
            </a:fld>
            <a:endParaRPr lang="en-GB"/>
          </a:p>
        </p:txBody>
      </p:sp>
    </p:spTree>
    <p:extLst>
      <p:ext uri="{BB962C8B-B14F-4D97-AF65-F5344CB8AC3E}">
        <p14:creationId xmlns:p14="http://schemas.microsoft.com/office/powerpoint/2010/main" val="4124267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5"/>
          </p:nvPr>
        </p:nvSpPr>
        <p:spPr/>
        <p:txBody>
          <a:bodyPr/>
          <a:lstStyle/>
          <a:p>
            <a:fld id="{FAD31592-3C66-914C-8F2B-350F777116DA}" type="slidenum">
              <a:t>3</a:t>
            </a:fld>
            <a:endParaRPr lang="en-GB"/>
          </a:p>
        </p:txBody>
      </p:sp>
    </p:spTree>
    <p:extLst>
      <p:ext uri="{BB962C8B-B14F-4D97-AF65-F5344CB8AC3E}">
        <p14:creationId xmlns:p14="http://schemas.microsoft.com/office/powerpoint/2010/main" val="37642313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5"/>
          </p:nvPr>
        </p:nvSpPr>
        <p:spPr/>
        <p:txBody>
          <a:bodyPr/>
          <a:lstStyle/>
          <a:p>
            <a:fld id="{FAD31592-3C66-914C-8F2B-350F777116DA}" type="slidenum">
              <a:t>4</a:t>
            </a:fld>
            <a:endParaRPr lang="en-GB"/>
          </a:p>
        </p:txBody>
      </p:sp>
    </p:spTree>
    <p:extLst>
      <p:ext uri="{BB962C8B-B14F-4D97-AF65-F5344CB8AC3E}">
        <p14:creationId xmlns:p14="http://schemas.microsoft.com/office/powerpoint/2010/main" val="2336572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här är Uppsala universitet. Sveriges – och hela Nordens – första universitet, grundat redan 1477. </a:t>
            </a:r>
          </a:p>
          <a:p>
            <a:endParaRPr lang="sv-SE" dirty="0"/>
          </a:p>
          <a:p>
            <a:r>
              <a:rPr lang="sv-SE" dirty="0"/>
              <a:t>Vi är idag ett brett forskningsuniversitet med tydliga mål: Att bedriva forskning och utbildning av högsta kvalitet och verka för att sprida kunskap i samhället.</a:t>
            </a:r>
          </a:p>
        </p:txBody>
      </p:sp>
      <p:sp>
        <p:nvSpPr>
          <p:cNvPr id="4" name="Platshållare för bildnummer 3"/>
          <p:cNvSpPr>
            <a:spLocks noGrp="1"/>
          </p:cNvSpPr>
          <p:nvPr>
            <p:ph type="sldNum" sz="quarter" idx="5"/>
          </p:nvPr>
        </p:nvSpPr>
        <p:spPr/>
        <p:txBody>
          <a:bodyPr/>
          <a:lstStyle/>
          <a:p>
            <a:fld id="{FAD31592-3C66-914C-8F2B-350F777116DA}" type="slidenum">
              <a:rPr lang="sv-SE" smtClean="0"/>
              <a:t>7</a:t>
            </a:fld>
            <a:endParaRPr lang="sv-SE"/>
          </a:p>
        </p:txBody>
      </p:sp>
    </p:spTree>
    <p:extLst>
      <p:ext uri="{BB962C8B-B14F-4D97-AF65-F5344CB8AC3E}">
        <p14:creationId xmlns:p14="http://schemas.microsoft.com/office/powerpoint/2010/main" val="1396955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noProof="0" dirty="0">
                <a:solidFill>
                  <a:schemeClr val="tx1">
                    <a:lumMod val="65000"/>
                    <a:lumOff val="35000"/>
                  </a:schemeClr>
                </a:solidFill>
                <a:latin typeface="Work Sans" pitchFamily="2" charset="77"/>
              </a:rPr>
              <a:t>Uppsala universitets uppgift är att vinna och förmedla kunskap till mänsklighetens gagn och för en bättre värld.</a:t>
            </a:r>
          </a:p>
          <a:p>
            <a:endParaRPr lang="sv-SE" noProof="0" dirty="0"/>
          </a:p>
          <a:p>
            <a:endParaRPr lang="sv-SE" dirty="0"/>
          </a:p>
        </p:txBody>
      </p:sp>
      <p:sp>
        <p:nvSpPr>
          <p:cNvPr id="4" name="Platshållare för bildnummer 3"/>
          <p:cNvSpPr>
            <a:spLocks noGrp="1"/>
          </p:cNvSpPr>
          <p:nvPr>
            <p:ph type="sldNum" sz="quarter" idx="5"/>
          </p:nvPr>
        </p:nvSpPr>
        <p:spPr/>
        <p:txBody>
          <a:bodyPr/>
          <a:lstStyle/>
          <a:p>
            <a:fld id="{FAD31592-3C66-914C-8F2B-350F777116DA}" type="slidenum">
              <a:rPr lang="sv-SE" smtClean="0"/>
              <a:t>8</a:t>
            </a:fld>
            <a:endParaRPr lang="sv-SE"/>
          </a:p>
        </p:txBody>
      </p:sp>
    </p:spTree>
    <p:extLst>
      <p:ext uri="{BB962C8B-B14F-4D97-AF65-F5344CB8AC3E}">
        <p14:creationId xmlns:p14="http://schemas.microsoft.com/office/powerpoint/2010/main" val="2765054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285750" indent="-285750">
              <a:lnSpc>
                <a:spcPts val="2120"/>
              </a:lnSpc>
              <a:buFont typeface="Arial" panose="020B0604020202020204" pitchFamily="34" charset="0"/>
              <a:buChar char="•"/>
            </a:pPr>
            <a:r>
              <a:rPr lang="sv-SE" sz="1200" dirty="0">
                <a:solidFill>
                  <a:schemeClr val="tx1">
                    <a:lumMod val="65000"/>
                    <a:lumOff val="35000"/>
                  </a:schemeClr>
                </a:solidFill>
                <a:latin typeface="Work Sans" pitchFamily="2" charset="77"/>
              </a:rPr>
              <a:t>Universitetet vilar på idén att investeringar i utbildning och forskning bidrar till en bättre framtid. </a:t>
            </a:r>
          </a:p>
          <a:p>
            <a:pPr marL="285750" indent="-285750">
              <a:lnSpc>
                <a:spcPts val="2120"/>
              </a:lnSpc>
              <a:buFont typeface="Arial" panose="020B0604020202020204" pitchFamily="34" charset="0"/>
              <a:buChar char="•"/>
            </a:pPr>
            <a:endParaRPr lang="sv-SE" sz="1200" dirty="0">
              <a:solidFill>
                <a:schemeClr val="tx1">
                  <a:lumMod val="65000"/>
                  <a:lumOff val="35000"/>
                </a:schemeClr>
              </a:solidFill>
              <a:latin typeface="Work Sans" pitchFamily="2" charset="77"/>
            </a:endParaRPr>
          </a:p>
          <a:p>
            <a:pPr marL="285750" indent="-285750">
              <a:lnSpc>
                <a:spcPct val="100000"/>
              </a:lnSpc>
              <a:buFont typeface="Arial" panose="020B0604020202020204" pitchFamily="34" charset="0"/>
              <a:buChar char="•"/>
            </a:pPr>
            <a:r>
              <a:rPr lang="sv-SE" dirty="0"/>
              <a:t>Målet är att bedriva utbildning och forskning av högsta kvalitet och relevans i en integrerad utbildnings- och forskningsmiljö.</a:t>
            </a:r>
            <a:br>
              <a:rPr lang="sv-SE" sz="1200" dirty="0">
                <a:solidFill>
                  <a:schemeClr val="tx1">
                    <a:lumMod val="65000"/>
                    <a:lumOff val="35000"/>
                  </a:schemeClr>
                </a:solidFill>
                <a:latin typeface="Work Sans" pitchFamily="2" charset="77"/>
              </a:rPr>
            </a:br>
            <a:endParaRPr lang="sv-SE" sz="1200" dirty="0">
              <a:solidFill>
                <a:schemeClr val="tx1">
                  <a:lumMod val="65000"/>
                  <a:lumOff val="35000"/>
                </a:schemeClr>
              </a:solidFill>
              <a:latin typeface="Work Sans" pitchFamily="2" charset="77"/>
            </a:endParaRPr>
          </a:p>
          <a:p>
            <a:pPr marL="285750" lvl="0" indent="-285750">
              <a:lnSpc>
                <a:spcPts val="2120"/>
              </a:lnSpc>
              <a:spcBef>
                <a:spcPts val="600"/>
              </a:spcBef>
              <a:buFont typeface="Arial" panose="020B0604020202020204" pitchFamily="34" charset="0"/>
              <a:buChar char="•"/>
            </a:pPr>
            <a:r>
              <a:rPr lang="sv-SE" sz="1200" dirty="0">
                <a:solidFill>
                  <a:schemeClr val="tx1">
                    <a:lumMod val="65000"/>
                    <a:lumOff val="35000"/>
                  </a:schemeClr>
                </a:solidFill>
                <a:latin typeface="Work Sans" pitchFamily="2" charset="77"/>
              </a:rPr>
              <a:t>Universitetet ska med all sin bredd och samlade styrka stödja en hållbar utveckling och verka för öppenhet och respekt.</a:t>
            </a:r>
            <a:br>
              <a:rPr lang="sv-SE" sz="1200" dirty="0">
                <a:solidFill>
                  <a:schemeClr val="tx1">
                    <a:lumMod val="65000"/>
                    <a:lumOff val="35000"/>
                  </a:schemeClr>
                </a:solidFill>
                <a:latin typeface="Work Sans" pitchFamily="2" charset="77"/>
              </a:rPr>
            </a:br>
            <a:endParaRPr lang="sv-SE" sz="1200" dirty="0">
              <a:solidFill>
                <a:schemeClr val="tx1">
                  <a:lumMod val="65000"/>
                  <a:lumOff val="35000"/>
                </a:schemeClr>
              </a:solidFill>
              <a:latin typeface="Work Sans" pitchFamily="2" charset="77"/>
            </a:endParaRPr>
          </a:p>
          <a:p>
            <a:pPr marL="285750" indent="-285750">
              <a:lnSpc>
                <a:spcPts val="2120"/>
              </a:lnSpc>
              <a:buFont typeface="Arial" panose="020B0604020202020204" pitchFamily="34" charset="0"/>
              <a:buChar char="•"/>
            </a:pPr>
            <a:r>
              <a:rPr lang="sv-SE" sz="1200" dirty="0">
                <a:solidFill>
                  <a:schemeClr val="tx1">
                    <a:lumMod val="65000"/>
                    <a:lumOff val="35000"/>
                  </a:schemeClr>
                </a:solidFill>
                <a:latin typeface="Work Sans" pitchFamily="2" charset="77"/>
              </a:rPr>
              <a:t>Universitetet verkar mitt i det samhälle som det är en del av. Samverkan är ett medel för att få genomslag och komma till nytta i samhället.</a:t>
            </a:r>
            <a:endParaRPr lang="en-GB" sz="1200" dirty="0">
              <a:solidFill>
                <a:schemeClr val="tx1">
                  <a:lumMod val="65000"/>
                  <a:lumOff val="35000"/>
                </a:schemeClr>
              </a:solidFill>
            </a:endParaRPr>
          </a:p>
          <a:p>
            <a:endParaRPr lang="sv-SE" dirty="0"/>
          </a:p>
          <a:p>
            <a:pPr marL="285750" lvl="0" indent="-285750">
              <a:lnSpc>
                <a:spcPts val="2120"/>
              </a:lnSpc>
              <a:spcBef>
                <a:spcPts val="600"/>
              </a:spcBef>
              <a:buFont typeface="Arial" panose="020B0604020202020204" pitchFamily="34" charset="0"/>
              <a:buChar char="•"/>
            </a:pPr>
            <a:endParaRPr lang="sv-SE" dirty="0"/>
          </a:p>
          <a:p>
            <a:endParaRPr lang="sv-SE" dirty="0"/>
          </a:p>
        </p:txBody>
      </p:sp>
      <p:sp>
        <p:nvSpPr>
          <p:cNvPr id="4" name="Platshållare för bildnummer 3"/>
          <p:cNvSpPr>
            <a:spLocks noGrp="1"/>
          </p:cNvSpPr>
          <p:nvPr>
            <p:ph type="sldNum" sz="quarter" idx="5"/>
          </p:nvPr>
        </p:nvSpPr>
        <p:spPr/>
        <p:txBody>
          <a:bodyPr/>
          <a:lstStyle/>
          <a:p>
            <a:fld id="{FAD31592-3C66-914C-8F2B-350F777116DA}" type="slidenum">
              <a:rPr lang="sv-SE" smtClean="0"/>
              <a:t>9</a:t>
            </a:fld>
            <a:endParaRPr lang="sv-SE"/>
          </a:p>
        </p:txBody>
      </p:sp>
    </p:spTree>
    <p:extLst>
      <p:ext uri="{BB962C8B-B14F-4D97-AF65-F5344CB8AC3E}">
        <p14:creationId xmlns:p14="http://schemas.microsoft.com/office/powerpoint/2010/main" val="28115754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Sex utvecklingsmål har formulerats för utbildningen och forskningen vid Uppsala universitet. Dessa mål ska vägleda det utvecklingsarbete som bedrivs på olika nivåer. </a:t>
            </a:r>
          </a:p>
          <a:p>
            <a:endParaRPr lang="sv-SE" noProof="0" dirty="0"/>
          </a:p>
          <a:p>
            <a:pPr marL="285750" lvl="0" indent="-285750">
              <a:lnSpc>
                <a:spcPts val="2120"/>
              </a:lnSpc>
              <a:buFont typeface="Arial" panose="020B0604020202020204" pitchFamily="34" charset="0"/>
              <a:buChar char="•"/>
            </a:pPr>
            <a:r>
              <a:rPr lang="sv-SE" sz="1200" noProof="0" dirty="0">
                <a:solidFill>
                  <a:schemeClr val="tx1">
                    <a:lumMod val="65000"/>
                    <a:lumOff val="35000"/>
                  </a:schemeClr>
                </a:solidFill>
                <a:latin typeface="Work Sans" pitchFamily="2" charset="77"/>
              </a:rPr>
              <a:t>Stärk kopplingen mellan utbildning och forskning.</a:t>
            </a:r>
          </a:p>
          <a:p>
            <a:pPr marL="285750" lvl="0" indent="-285750">
              <a:lnSpc>
                <a:spcPts val="2420"/>
              </a:lnSpc>
              <a:spcBef>
                <a:spcPts val="300"/>
              </a:spcBef>
              <a:buFont typeface="Arial" panose="020B0604020202020204" pitchFamily="34" charset="0"/>
              <a:buChar char="•"/>
            </a:pPr>
            <a:r>
              <a:rPr lang="sv-SE" sz="1200" noProof="0" dirty="0">
                <a:solidFill>
                  <a:schemeClr val="tx1">
                    <a:lumMod val="65000"/>
                    <a:lumOff val="35000"/>
                  </a:schemeClr>
                </a:solidFill>
                <a:latin typeface="Work Sans" pitchFamily="2" charset="77"/>
              </a:rPr>
              <a:t>Utveckla forskningsexcellens.</a:t>
            </a:r>
          </a:p>
          <a:p>
            <a:pPr marL="285750" lvl="0" indent="-285750">
              <a:lnSpc>
                <a:spcPts val="2120"/>
              </a:lnSpc>
              <a:spcBef>
                <a:spcPts val="300"/>
              </a:spcBef>
              <a:buFont typeface="Arial" panose="020B0604020202020204" pitchFamily="34" charset="0"/>
              <a:buChar char="•"/>
            </a:pPr>
            <a:r>
              <a:rPr lang="sv-SE" sz="1200" noProof="0" dirty="0">
                <a:solidFill>
                  <a:schemeClr val="tx1">
                    <a:lumMod val="65000"/>
                    <a:lumOff val="35000"/>
                  </a:schemeClr>
                </a:solidFill>
                <a:latin typeface="Work Sans" pitchFamily="2" charset="77"/>
              </a:rPr>
              <a:t>Stärk gränsöverskridande och utmaningsdriven forskning.</a:t>
            </a:r>
          </a:p>
          <a:p>
            <a:pPr marL="285750" lvl="0" indent="-285750">
              <a:lnSpc>
                <a:spcPts val="2120"/>
              </a:lnSpc>
              <a:spcBef>
                <a:spcPts val="300"/>
              </a:spcBef>
              <a:buFont typeface="Arial" panose="020B0604020202020204" pitchFamily="34" charset="0"/>
              <a:buChar char="•"/>
            </a:pPr>
            <a:r>
              <a:rPr lang="sv-SE" sz="1200" noProof="0" dirty="0">
                <a:solidFill>
                  <a:schemeClr val="tx1">
                    <a:lumMod val="65000"/>
                    <a:lumOff val="35000"/>
                  </a:schemeClr>
                </a:solidFill>
                <a:latin typeface="Work Sans" pitchFamily="2" charset="77"/>
              </a:rPr>
              <a:t>Samordna och kraftsamla universitetets resurser.</a:t>
            </a:r>
          </a:p>
          <a:p>
            <a:pPr marL="285750" lvl="0" indent="-285750">
              <a:lnSpc>
                <a:spcPts val="2120"/>
              </a:lnSpc>
              <a:spcBef>
                <a:spcPts val="300"/>
              </a:spcBef>
              <a:buFont typeface="Arial" panose="020B0604020202020204" pitchFamily="34" charset="0"/>
              <a:buChar char="•"/>
            </a:pPr>
            <a:r>
              <a:rPr lang="sv-SE" sz="1200" noProof="0" dirty="0">
                <a:solidFill>
                  <a:schemeClr val="tx1">
                    <a:lumMod val="65000"/>
                    <a:lumOff val="35000"/>
                  </a:schemeClr>
                </a:solidFill>
                <a:latin typeface="Work Sans" pitchFamily="2" charset="77"/>
              </a:rPr>
              <a:t>Utnyttja potentialen vid Campus Gotland.</a:t>
            </a:r>
          </a:p>
          <a:p>
            <a:pPr marL="285750" lvl="0" indent="-285750">
              <a:lnSpc>
                <a:spcPts val="2120"/>
              </a:lnSpc>
              <a:spcBef>
                <a:spcPts val="300"/>
              </a:spcBef>
              <a:buFont typeface="Arial" panose="020B0604020202020204" pitchFamily="34" charset="0"/>
              <a:buChar char="•"/>
            </a:pPr>
            <a:r>
              <a:rPr lang="sv-SE" sz="1200" noProof="0" dirty="0">
                <a:solidFill>
                  <a:schemeClr val="tx1">
                    <a:lumMod val="65000"/>
                    <a:lumOff val="35000"/>
                  </a:schemeClr>
                </a:solidFill>
                <a:latin typeface="Work Sans" pitchFamily="2" charset="77"/>
              </a:rPr>
              <a:t>Utveckla samverkan som en integrerad del av utbildning och forskning.</a:t>
            </a:r>
          </a:p>
          <a:p>
            <a:endParaRPr lang="sv-SE" noProof="0" dirty="0"/>
          </a:p>
          <a:p>
            <a:endParaRPr lang="sv-SE" noProof="0" dirty="0"/>
          </a:p>
        </p:txBody>
      </p:sp>
      <p:sp>
        <p:nvSpPr>
          <p:cNvPr id="4" name="Platshållare för bildnummer 3"/>
          <p:cNvSpPr>
            <a:spLocks noGrp="1"/>
          </p:cNvSpPr>
          <p:nvPr>
            <p:ph type="sldNum" sz="quarter" idx="5"/>
          </p:nvPr>
        </p:nvSpPr>
        <p:spPr/>
        <p:txBody>
          <a:bodyPr/>
          <a:lstStyle/>
          <a:p>
            <a:fld id="{FAD31592-3C66-914C-8F2B-350F777116DA}" type="slidenum">
              <a:rPr lang="sv-SE" smtClean="0"/>
              <a:t>10</a:t>
            </a:fld>
            <a:endParaRPr lang="sv-SE"/>
          </a:p>
        </p:txBody>
      </p:sp>
    </p:spTree>
    <p:extLst>
      <p:ext uri="{BB962C8B-B14F-4D97-AF65-F5344CB8AC3E}">
        <p14:creationId xmlns:p14="http://schemas.microsoft.com/office/powerpoint/2010/main" val="32563599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Vid sidan om utvecklingsmålen arbetar Uppsala universitet med att utveckla de generella förutsättningarna för utbildning och forskning av högsta kvalitet och relevans. I det arbetet står fem strategiska prioriteringar i fokus. </a:t>
            </a:r>
          </a:p>
        </p:txBody>
      </p:sp>
      <p:sp>
        <p:nvSpPr>
          <p:cNvPr id="4" name="Platshållare för bildnummer 3"/>
          <p:cNvSpPr>
            <a:spLocks noGrp="1"/>
          </p:cNvSpPr>
          <p:nvPr>
            <p:ph type="sldNum" sz="quarter" idx="5"/>
          </p:nvPr>
        </p:nvSpPr>
        <p:spPr/>
        <p:txBody>
          <a:bodyPr/>
          <a:lstStyle/>
          <a:p>
            <a:fld id="{FAD31592-3C66-914C-8F2B-350F777116DA}" type="slidenum">
              <a:rPr lang="sv-SE" smtClean="0"/>
              <a:t>11</a:t>
            </a:fld>
            <a:endParaRPr lang="sv-SE"/>
          </a:p>
        </p:txBody>
      </p:sp>
    </p:spTree>
    <p:extLst>
      <p:ext uri="{BB962C8B-B14F-4D97-AF65-F5344CB8AC3E}">
        <p14:creationId xmlns:p14="http://schemas.microsoft.com/office/powerpoint/2010/main" val="13548198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lnSpc>
                <a:spcPts val="2120"/>
              </a:lnSpc>
              <a:buFont typeface="Arial" panose="020B0604020202020204" pitchFamily="34" charset="0"/>
              <a:buNone/>
            </a:pPr>
            <a:r>
              <a:rPr lang="sv-SE" sz="1200" noProof="0" dirty="0">
                <a:solidFill>
                  <a:schemeClr val="tx1">
                    <a:lumMod val="65000"/>
                    <a:lumOff val="35000"/>
                  </a:schemeClr>
                </a:solidFill>
                <a:latin typeface="Work Sans" pitchFamily="2" charset="77"/>
              </a:rPr>
              <a:t>Det finns över 25 000 universitet i världen. Uppsala universitet rankas ofta bland de 100 främsta.</a:t>
            </a:r>
          </a:p>
          <a:p>
            <a:pPr marL="0" indent="0">
              <a:lnSpc>
                <a:spcPts val="2120"/>
              </a:lnSpc>
              <a:buFont typeface="Arial" panose="020B0604020202020204" pitchFamily="34" charset="0"/>
              <a:buNone/>
            </a:pPr>
            <a:endParaRPr lang="sv-SE" sz="1200" noProof="0" dirty="0">
              <a:solidFill>
                <a:schemeClr val="tx1">
                  <a:lumMod val="65000"/>
                  <a:lumOff val="35000"/>
                </a:schemeClr>
              </a:solidFill>
              <a:latin typeface="Work Sans" pitchFamily="2" charset="77"/>
            </a:endParaRPr>
          </a:p>
          <a:p>
            <a:pPr marL="285750" lvl="0" indent="-285750">
              <a:lnSpc>
                <a:spcPts val="2120"/>
              </a:lnSpc>
              <a:spcBef>
                <a:spcPts val="600"/>
              </a:spcBef>
              <a:buFont typeface="Arial" panose="020B0604020202020204" pitchFamily="34" charset="0"/>
              <a:buChar char="•"/>
            </a:pPr>
            <a:r>
              <a:rPr lang="sv-SE" sz="1200" noProof="0" dirty="0">
                <a:solidFill>
                  <a:schemeClr val="tx1">
                    <a:lumMod val="65000"/>
                    <a:lumOff val="35000"/>
                  </a:schemeClr>
                </a:solidFill>
                <a:latin typeface="Work Sans" pitchFamily="2" charset="77"/>
              </a:rPr>
              <a:t>ARWU (Shanghai-rankingen): 94:e plats (2026)</a:t>
            </a:r>
          </a:p>
          <a:p>
            <a:pPr marL="285750" lvl="0" indent="-285750">
              <a:lnSpc>
                <a:spcPts val="2120"/>
              </a:lnSpc>
              <a:spcBef>
                <a:spcPts val="600"/>
              </a:spcBef>
              <a:buFont typeface="Arial" panose="020B0604020202020204" pitchFamily="34" charset="0"/>
              <a:buChar char="•"/>
            </a:pPr>
            <a:r>
              <a:rPr lang="sv-SE" sz="1200" noProof="0" dirty="0">
                <a:solidFill>
                  <a:schemeClr val="tx1">
                    <a:lumMod val="65000"/>
                    <a:lumOff val="35000"/>
                  </a:schemeClr>
                </a:solidFill>
                <a:latin typeface="Work Sans" pitchFamily="2" charset="77"/>
              </a:rPr>
              <a:t>QS Ranking: 87:e plats (2026)</a:t>
            </a:r>
          </a:p>
          <a:p>
            <a:pPr marL="285750" indent="-285750">
              <a:lnSpc>
                <a:spcPts val="2120"/>
              </a:lnSpc>
              <a:spcBef>
                <a:spcPts val="600"/>
              </a:spcBef>
              <a:buFont typeface="Arial" panose="020B0604020202020204" pitchFamily="34" charset="0"/>
              <a:buChar char="•"/>
            </a:pPr>
            <a:r>
              <a:rPr lang="sv-SE" sz="1200" noProof="0" dirty="0">
                <a:solidFill>
                  <a:schemeClr val="tx1">
                    <a:lumMod val="65000"/>
                    <a:lumOff val="35000"/>
                  </a:schemeClr>
                </a:solidFill>
                <a:latin typeface="Work Sans" pitchFamily="2" charset="77"/>
              </a:rPr>
              <a:t>THE (Times Higher </a:t>
            </a:r>
            <a:r>
              <a:rPr lang="sv-SE" sz="1200" noProof="0" dirty="0" err="1">
                <a:solidFill>
                  <a:schemeClr val="tx1">
                    <a:lumMod val="65000"/>
                    <a:lumOff val="35000"/>
                  </a:schemeClr>
                </a:solidFill>
                <a:latin typeface="Work Sans" pitchFamily="2" charset="77"/>
              </a:rPr>
              <a:t>Education</a:t>
            </a:r>
            <a:r>
              <a:rPr lang="sv-SE" sz="1200" noProof="0" dirty="0">
                <a:solidFill>
                  <a:schemeClr val="tx1">
                    <a:lumMod val="65000"/>
                    <a:lumOff val="35000"/>
                  </a:schemeClr>
                </a:solidFill>
                <a:latin typeface="Work Sans" pitchFamily="2" charset="77"/>
              </a:rPr>
              <a:t>): 133:e plats (2026)</a:t>
            </a:r>
          </a:p>
          <a:p>
            <a:pPr marL="285750" indent="-285750">
              <a:lnSpc>
                <a:spcPts val="2120"/>
              </a:lnSpc>
              <a:spcBef>
                <a:spcPts val="600"/>
              </a:spcBef>
              <a:buFont typeface="Arial" panose="020B0604020202020204" pitchFamily="34" charset="0"/>
              <a:buChar char="•"/>
            </a:pPr>
            <a:r>
              <a:rPr lang="sv-SE" sz="1200" noProof="0" dirty="0">
                <a:solidFill>
                  <a:schemeClr val="tx1">
                    <a:lumMod val="65000"/>
                    <a:lumOff val="35000"/>
                  </a:schemeClr>
                </a:solidFill>
                <a:latin typeface="Work Sans" pitchFamily="2" charset="77"/>
              </a:rPr>
              <a:t>QS Sustainability: 32:a plats (2025)</a:t>
            </a:r>
          </a:p>
          <a:p>
            <a:pPr marL="285750" lvl="0" indent="-285750">
              <a:lnSpc>
                <a:spcPts val="2120"/>
              </a:lnSpc>
              <a:buFont typeface="Arial" panose="020B0604020202020204" pitchFamily="34" charset="0"/>
              <a:buChar char="•"/>
            </a:pPr>
            <a:endParaRPr lang="sv-SE" sz="1200" noProof="0" dirty="0">
              <a:solidFill>
                <a:schemeClr val="tx1">
                  <a:lumMod val="65000"/>
                  <a:lumOff val="35000"/>
                </a:schemeClr>
              </a:solidFill>
              <a:latin typeface="Work Sans" pitchFamily="2" charset="77"/>
            </a:endParaRPr>
          </a:p>
          <a:p>
            <a:endParaRPr lang="sv-SE" dirty="0"/>
          </a:p>
        </p:txBody>
      </p:sp>
      <p:sp>
        <p:nvSpPr>
          <p:cNvPr id="4" name="Platshållare för bildnummer 3"/>
          <p:cNvSpPr>
            <a:spLocks noGrp="1"/>
          </p:cNvSpPr>
          <p:nvPr>
            <p:ph type="sldNum" sz="quarter" idx="5"/>
          </p:nvPr>
        </p:nvSpPr>
        <p:spPr/>
        <p:txBody>
          <a:bodyPr/>
          <a:lstStyle/>
          <a:p>
            <a:fld id="{FAD31592-3C66-914C-8F2B-350F777116DA}" type="slidenum">
              <a:rPr lang="sv-SE" smtClean="0"/>
              <a:t>13</a:t>
            </a:fld>
            <a:endParaRPr lang="sv-SE"/>
          </a:p>
        </p:txBody>
      </p:sp>
    </p:spTree>
    <p:extLst>
      <p:ext uri="{BB962C8B-B14F-4D97-AF65-F5344CB8AC3E}">
        <p14:creationId xmlns:p14="http://schemas.microsoft.com/office/powerpoint/2010/main" val="7368695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Uppsala universitet är ett universitet i staden. Vi finns på en lång rad platser i Uppsala – bokstavligen – från Ångströmlaboratoriet i söder till </a:t>
            </a:r>
            <a:r>
              <a:rPr lang="sv-SE" dirty="0" err="1"/>
              <a:t>Ekonomikum</a:t>
            </a:r>
            <a:r>
              <a:rPr lang="sv-SE" dirty="0"/>
              <a:t> i norr.</a:t>
            </a:r>
          </a:p>
        </p:txBody>
      </p:sp>
      <p:sp>
        <p:nvSpPr>
          <p:cNvPr id="4" name="Platshållare för bildnummer 3"/>
          <p:cNvSpPr>
            <a:spLocks noGrp="1"/>
          </p:cNvSpPr>
          <p:nvPr>
            <p:ph type="sldNum" sz="quarter" idx="5"/>
          </p:nvPr>
        </p:nvSpPr>
        <p:spPr/>
        <p:txBody>
          <a:bodyPr/>
          <a:lstStyle/>
          <a:p>
            <a:fld id="{FAD31592-3C66-914C-8F2B-350F777116DA}" type="slidenum">
              <a:rPr lang="sv-SE" smtClean="0"/>
              <a:t>14</a:t>
            </a:fld>
            <a:endParaRPr lang="sv-SE"/>
          </a:p>
        </p:txBody>
      </p:sp>
    </p:spTree>
    <p:extLst>
      <p:ext uri="{BB962C8B-B14F-4D97-AF65-F5344CB8AC3E}">
        <p14:creationId xmlns:p14="http://schemas.microsoft.com/office/powerpoint/2010/main" val="33971594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Uppsala universitet Campus Gotland ligger i Visby och är mer samlat, ett stenkast från hamnen och precis intill Almedalen.</a:t>
            </a:r>
          </a:p>
        </p:txBody>
      </p:sp>
      <p:sp>
        <p:nvSpPr>
          <p:cNvPr id="4" name="Platshållare för bildnummer 3"/>
          <p:cNvSpPr>
            <a:spLocks noGrp="1"/>
          </p:cNvSpPr>
          <p:nvPr>
            <p:ph type="sldNum" sz="quarter" idx="5"/>
          </p:nvPr>
        </p:nvSpPr>
        <p:spPr/>
        <p:txBody>
          <a:bodyPr/>
          <a:lstStyle/>
          <a:p>
            <a:fld id="{FAD31592-3C66-914C-8F2B-350F777116DA}" type="slidenum">
              <a:rPr lang="sv-SE" smtClean="0"/>
              <a:t>15</a:t>
            </a:fld>
            <a:endParaRPr lang="sv-SE"/>
          </a:p>
        </p:txBody>
      </p:sp>
    </p:spTree>
    <p:extLst>
      <p:ext uri="{BB962C8B-B14F-4D97-AF65-F5344CB8AC3E}">
        <p14:creationId xmlns:p14="http://schemas.microsoft.com/office/powerpoint/2010/main" val="42336676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Uppsala universitet erbjuder utbildning inom ett brett spektrum av ämnen och utbildningsformer.</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Bredden i utbudet gör det också möjligt att kombinera olika ämnen och perspektiv. Utbildningen bedrivs inom universitetets samtliga vetenskapsområden och på både grundnivå och avancerad nivå.</a:t>
            </a:r>
          </a:p>
          <a:p>
            <a:endParaRPr lang="sv-SE" dirty="0"/>
          </a:p>
          <a:p>
            <a:r>
              <a:rPr lang="sv-SE" dirty="0"/>
              <a:t>En viktig del av universitetets utbildning är forskningsanknytningen. Här möter studenterna aktuell forskning och får möjlighet att utveckla ett vetenskapligt förhållningssätt – att söka, värdera och använda kunskap på ett självständigt sätt.</a:t>
            </a:r>
          </a:p>
          <a:p>
            <a:endParaRPr lang="sv-SE" dirty="0"/>
          </a:p>
          <a:p>
            <a:r>
              <a:rPr lang="sv-SE" dirty="0"/>
              <a:t>Utöver själva utbildningen är studentlivet en viktig del av erfarenheten av att studera i Uppsala. Universitetets långa historia har gett upphov till traditioner och miljöer som fortfarande präglar studentlivet i staden.</a:t>
            </a:r>
          </a:p>
          <a:p>
            <a:endParaRPr lang="sv-SE" dirty="0"/>
          </a:p>
        </p:txBody>
      </p:sp>
      <p:sp>
        <p:nvSpPr>
          <p:cNvPr id="4" name="Platshållare för bildnummer 3"/>
          <p:cNvSpPr>
            <a:spLocks noGrp="1"/>
          </p:cNvSpPr>
          <p:nvPr>
            <p:ph type="sldNum" sz="quarter" idx="5"/>
          </p:nvPr>
        </p:nvSpPr>
        <p:spPr/>
        <p:txBody>
          <a:bodyPr/>
          <a:lstStyle/>
          <a:p>
            <a:fld id="{FAD31592-3C66-914C-8F2B-350F777116DA}" type="slidenum">
              <a:rPr lang="sv-SE" smtClean="0"/>
              <a:t>18</a:t>
            </a:fld>
            <a:endParaRPr lang="sv-SE"/>
          </a:p>
        </p:txBody>
      </p:sp>
    </p:spTree>
    <p:extLst>
      <p:ext uri="{BB962C8B-B14F-4D97-AF65-F5344CB8AC3E}">
        <p14:creationId xmlns:p14="http://schemas.microsoft.com/office/powerpoint/2010/main" val="2000641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(Del 1 av 2. Siffror för UU:s internationella utbildning kommer på nästa </a:t>
            </a:r>
            <a:r>
              <a:rPr lang="sv-SE" dirty="0" err="1"/>
              <a:t>slide</a:t>
            </a:r>
            <a:r>
              <a:rPr lang="sv-SE" dirty="0"/>
              <a:t>.)</a:t>
            </a:r>
          </a:p>
        </p:txBody>
      </p:sp>
      <p:sp>
        <p:nvSpPr>
          <p:cNvPr id="4" name="Platshållare för bildnummer 3"/>
          <p:cNvSpPr>
            <a:spLocks noGrp="1"/>
          </p:cNvSpPr>
          <p:nvPr>
            <p:ph type="sldNum" sz="quarter" idx="5"/>
          </p:nvPr>
        </p:nvSpPr>
        <p:spPr/>
        <p:txBody>
          <a:bodyPr/>
          <a:lstStyle/>
          <a:p>
            <a:fld id="{FAD31592-3C66-914C-8F2B-350F777116DA}" type="slidenum">
              <a:rPr lang="sv-SE" smtClean="0"/>
              <a:t>19</a:t>
            </a:fld>
            <a:endParaRPr lang="sv-SE"/>
          </a:p>
        </p:txBody>
      </p:sp>
    </p:spTree>
    <p:extLst>
      <p:ext uri="{BB962C8B-B14F-4D97-AF65-F5344CB8AC3E}">
        <p14:creationId xmlns:p14="http://schemas.microsoft.com/office/powerpoint/2010/main" val="18608873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5ECF4-5B30-B53E-9CAC-A2346E09E28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444531C-D076-BDA2-24B2-79E92A46FE2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2449582-8331-AAE0-CA98-2E45835EA221}"/>
              </a:ext>
            </a:extLst>
          </p:cNvPr>
          <p:cNvSpPr>
            <a:spLocks noGrp="1"/>
          </p:cNvSpPr>
          <p:nvPr>
            <p:ph type="body" idx="1"/>
          </p:nvPr>
        </p:nvSpPr>
        <p:spPr/>
        <p:txBody>
          <a:bodyPr/>
          <a:lstStyle/>
          <a:p>
            <a:r>
              <a:rPr lang="sv-SE" dirty="0"/>
              <a:t>Siffror för UU:s internationella utbildningar och studentutbyten.</a:t>
            </a:r>
          </a:p>
          <a:p>
            <a:endParaRPr lang="sv-SE" dirty="0"/>
          </a:p>
          <a:p>
            <a:r>
              <a:rPr lang="sv-SE" dirty="0"/>
              <a:t>(Avgiftsbetalande studenter är studenter från utanför EU.)</a:t>
            </a:r>
          </a:p>
        </p:txBody>
      </p:sp>
      <p:sp>
        <p:nvSpPr>
          <p:cNvPr id="4" name="Platshållare för bildnummer 3">
            <a:extLst>
              <a:ext uri="{FF2B5EF4-FFF2-40B4-BE49-F238E27FC236}">
                <a16:creationId xmlns:a16="http://schemas.microsoft.com/office/drawing/2014/main" id="{A64BFC86-F4BE-0229-BF63-854351AC1849}"/>
              </a:ext>
            </a:extLst>
          </p:cNvPr>
          <p:cNvSpPr>
            <a:spLocks noGrp="1"/>
          </p:cNvSpPr>
          <p:nvPr>
            <p:ph type="sldNum" sz="quarter" idx="5"/>
          </p:nvPr>
        </p:nvSpPr>
        <p:spPr/>
        <p:txBody>
          <a:bodyPr/>
          <a:lstStyle/>
          <a:p>
            <a:fld id="{FAD31592-3C66-914C-8F2B-350F777116DA}" type="slidenum">
              <a:rPr lang="sv-SE" smtClean="0"/>
              <a:t>20</a:t>
            </a:fld>
            <a:endParaRPr lang="sv-SE"/>
          </a:p>
        </p:txBody>
      </p:sp>
    </p:spTree>
    <p:extLst>
      <p:ext uri="{BB962C8B-B14F-4D97-AF65-F5344CB8AC3E}">
        <p14:creationId xmlns:p14="http://schemas.microsoft.com/office/powerpoint/2010/main" val="3690621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En av anledningarna till att många studenter väljer Uppsala universitet är dess levande studentliv och traditioner.</a:t>
            </a:r>
          </a:p>
          <a:p>
            <a:endParaRPr lang="sv-SE" dirty="0"/>
          </a:p>
          <a:p>
            <a:r>
              <a:rPr lang="sv-SE" dirty="0"/>
              <a:t>De 13 studentnationerna är centrala mötesplatser för studenter och erbjuder bland annat sociala aktiviteter, kultur, restaurang- och pubverksamhet samt olika former av föreningsliv.</a:t>
            </a:r>
          </a:p>
          <a:p>
            <a:endParaRPr lang="sv-SE" dirty="0"/>
          </a:p>
          <a:p>
            <a:r>
              <a:rPr lang="sv-SE" dirty="0"/>
              <a:t>Studenterna är också organiserade genom sex studentkårer, som företräder studenternas intressen i frågor som rör utbildning och studiesituation.</a:t>
            </a:r>
          </a:p>
          <a:p>
            <a:endParaRPr lang="sv-SE" dirty="0"/>
          </a:p>
          <a:p>
            <a:r>
              <a:rPr lang="sv-SE" dirty="0"/>
              <a:t>Studentinflytandet är en viktig del av universitetet. Studenter deltar på olika nivåer i universitetets arbete och kan påverka frågor som rör utbildningens kvalitet och studenternas villkor.</a:t>
            </a:r>
          </a:p>
          <a:p>
            <a:endParaRPr lang="sv-SE" dirty="0"/>
          </a:p>
          <a:p>
            <a:r>
              <a:rPr lang="sv-SE" dirty="0"/>
              <a:t>Uppsalas studenttraditioner är många och går ofta långt tillbaka i historien. Den mest kända är förmodligen Sista april-firandet med mösspåtagningen vid Carolina </a:t>
            </a:r>
            <a:r>
              <a:rPr lang="sv-SE" dirty="0" err="1"/>
              <a:t>Rediviva</a:t>
            </a:r>
            <a:r>
              <a:rPr lang="sv-SE" dirty="0"/>
              <a:t>.</a:t>
            </a:r>
          </a:p>
        </p:txBody>
      </p:sp>
      <p:sp>
        <p:nvSpPr>
          <p:cNvPr id="4" name="Platshållare för bildnummer 3"/>
          <p:cNvSpPr>
            <a:spLocks noGrp="1"/>
          </p:cNvSpPr>
          <p:nvPr>
            <p:ph type="sldNum" sz="quarter" idx="5"/>
          </p:nvPr>
        </p:nvSpPr>
        <p:spPr/>
        <p:txBody>
          <a:bodyPr/>
          <a:lstStyle/>
          <a:p>
            <a:fld id="{FAD31592-3C66-914C-8F2B-350F777116DA}" type="slidenum">
              <a:rPr lang="sv-SE" smtClean="0"/>
              <a:t>21</a:t>
            </a:fld>
            <a:endParaRPr lang="sv-SE"/>
          </a:p>
        </p:txBody>
      </p:sp>
    </p:spTree>
    <p:extLst>
      <p:ext uri="{BB962C8B-B14F-4D97-AF65-F5344CB8AC3E}">
        <p14:creationId xmlns:p14="http://schemas.microsoft.com/office/powerpoint/2010/main" val="15816365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Uppsala universitet bedriver forskning inom en stor bredd av olika vetenskapliga fält, med starka forskningsmiljöer inom universitetets samtliga tre vetenskapsområden.</a:t>
            </a:r>
          </a:p>
          <a:p>
            <a:endParaRPr lang="sv-SE" dirty="0"/>
          </a:p>
          <a:p>
            <a:r>
              <a:rPr lang="sv-SE" dirty="0"/>
              <a:t>Många av de frågor som forskningen försöker lösa går över traditionella ämnesgränser. Att ha framstående forskning inom så många fält vid ett och samma universitet ger särskilda möjligheter till tvärvetenskapliga samarbeten.</a:t>
            </a:r>
          </a:p>
          <a:p>
            <a:endParaRPr lang="sv-SE" dirty="0"/>
          </a:p>
          <a:p>
            <a:r>
              <a:rPr lang="sv-SE" dirty="0"/>
              <a:t>Forskningen är också starkt internationell. Samarbetet med forskare i andra länder och världsdelar är avgörande för att våra forskningsmiljöer ska bli – eller </a:t>
            </a:r>
            <a:r>
              <a:rPr lang="sv-SE" i="1" dirty="0"/>
              <a:t>fortsätta vara</a:t>
            </a:r>
            <a:r>
              <a:rPr lang="sv-SE" dirty="0"/>
              <a:t> – världsledande. Våra starka forskningsmiljöer attraherar också forskare från hela världen att komma hit och bli en del av Uppsala universitet. </a:t>
            </a:r>
          </a:p>
          <a:p>
            <a:endParaRPr lang="sv-SE" dirty="0"/>
          </a:p>
          <a:p>
            <a:r>
              <a:rPr lang="sv-SE" dirty="0"/>
              <a:t>En annan viktig del är samverkan med det omgivande samhället. Genom samarbeten med exempelvis näringsliv, organisationer och offentlig sektor kan forskningsresultat få betydelse även utanför universitetet.</a:t>
            </a:r>
          </a:p>
          <a:p>
            <a:endParaRPr lang="sv-SE" dirty="0"/>
          </a:p>
          <a:p>
            <a:r>
              <a:rPr lang="sv-SE" dirty="0"/>
              <a:t>På nästa bild ges exempel på några av de stora forskningsutmaningar som forskare vid Uppsala universitet arbetar med.</a:t>
            </a:r>
          </a:p>
        </p:txBody>
      </p:sp>
      <p:sp>
        <p:nvSpPr>
          <p:cNvPr id="4" name="Platshållare för bildnummer 3"/>
          <p:cNvSpPr>
            <a:spLocks noGrp="1"/>
          </p:cNvSpPr>
          <p:nvPr>
            <p:ph type="sldNum" sz="quarter" idx="5"/>
          </p:nvPr>
        </p:nvSpPr>
        <p:spPr/>
        <p:txBody>
          <a:bodyPr/>
          <a:lstStyle/>
          <a:p>
            <a:fld id="{FAD31592-3C66-914C-8F2B-350F777116DA}" type="slidenum">
              <a:rPr lang="sv-SE" smtClean="0"/>
              <a:t>22</a:t>
            </a:fld>
            <a:endParaRPr lang="sv-SE"/>
          </a:p>
        </p:txBody>
      </p:sp>
    </p:spTree>
    <p:extLst>
      <p:ext uri="{BB962C8B-B14F-4D97-AF65-F5344CB8AC3E}">
        <p14:creationId xmlns:p14="http://schemas.microsoft.com/office/powerpoint/2010/main" val="4150921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Internationell samverkan är ett medel för att uppnå ökad kvalitet inom forskning och utbildning. Uppsala universitet arbetar med detta på olika sätt, bland annat genom att ingå i ett antal nätverk, samarbetsprojekt och regionala centra med internationella lärosäten. </a:t>
            </a:r>
          </a:p>
        </p:txBody>
      </p:sp>
      <p:sp>
        <p:nvSpPr>
          <p:cNvPr id="4" name="Platshållare för bildnummer 3"/>
          <p:cNvSpPr>
            <a:spLocks noGrp="1"/>
          </p:cNvSpPr>
          <p:nvPr>
            <p:ph type="sldNum" sz="quarter" idx="5"/>
          </p:nvPr>
        </p:nvSpPr>
        <p:spPr/>
        <p:txBody>
          <a:bodyPr/>
          <a:lstStyle/>
          <a:p>
            <a:fld id="{FAD31592-3C66-914C-8F2B-350F777116DA}" type="slidenum">
              <a:rPr lang="sv-SE" smtClean="0"/>
              <a:t>25</a:t>
            </a:fld>
            <a:endParaRPr lang="sv-SE"/>
          </a:p>
        </p:txBody>
      </p:sp>
    </p:spTree>
    <p:extLst>
      <p:ext uri="{BB962C8B-B14F-4D97-AF65-F5344CB8AC3E}">
        <p14:creationId xmlns:p14="http://schemas.microsoft.com/office/powerpoint/2010/main" val="38944166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lvl="0" indent="0">
              <a:lnSpc>
                <a:spcPts val="2120"/>
              </a:lnSpc>
              <a:buNone/>
            </a:pPr>
            <a:r>
              <a:rPr lang="sv-SE" sz="1200" noProof="0" dirty="0">
                <a:solidFill>
                  <a:schemeClr val="tx1">
                    <a:lumMod val="65000"/>
                    <a:lumOff val="35000"/>
                  </a:schemeClr>
                </a:solidFill>
                <a:latin typeface="Work Sans" pitchFamily="2" charset="77"/>
              </a:rPr>
              <a:t>Uppsala universitet har unika samlingar och ett rikt kulturutbud.</a:t>
            </a:r>
          </a:p>
          <a:p>
            <a:pPr lvl="0">
              <a:lnSpc>
                <a:spcPts val="2120"/>
              </a:lnSpc>
            </a:pPr>
            <a:endParaRPr lang="sv-SE" sz="1200" noProof="0" dirty="0">
              <a:solidFill>
                <a:schemeClr val="tx1">
                  <a:lumMod val="65000"/>
                  <a:lumOff val="35000"/>
                </a:schemeClr>
              </a:solidFill>
              <a:latin typeface="Work Sans" pitchFamily="2" charset="77"/>
            </a:endParaRPr>
          </a:p>
          <a:p>
            <a:pPr lvl="0">
              <a:lnSpc>
                <a:spcPts val="2120"/>
              </a:lnSpc>
            </a:pPr>
            <a:r>
              <a:rPr lang="sv-SE" sz="1200" noProof="0" dirty="0">
                <a:solidFill>
                  <a:schemeClr val="tx1">
                    <a:lumMod val="65000"/>
                    <a:lumOff val="35000"/>
                  </a:schemeClr>
                </a:solidFill>
                <a:latin typeface="Work Sans" pitchFamily="2" charset="77"/>
              </a:rPr>
              <a:t>Museer: Evolutionsmuseet, Gustavianum, Medicinhistoriska museet, Universitetsbiblioteket</a:t>
            </a:r>
          </a:p>
          <a:p>
            <a:pPr marL="0" lvl="0" indent="0">
              <a:lnSpc>
                <a:spcPts val="2120"/>
              </a:lnSpc>
              <a:buNone/>
            </a:pPr>
            <a:endParaRPr lang="sv-SE" sz="1200" noProof="0" dirty="0">
              <a:solidFill>
                <a:schemeClr val="tx1">
                  <a:lumMod val="65000"/>
                  <a:lumOff val="35000"/>
                </a:schemeClr>
              </a:solidFill>
              <a:latin typeface="Work Sans" pitchFamily="2" charset="77"/>
            </a:endParaRPr>
          </a:p>
          <a:p>
            <a:pPr marL="0" lvl="0" indent="0">
              <a:lnSpc>
                <a:spcPts val="2120"/>
              </a:lnSpc>
              <a:buNone/>
            </a:pPr>
            <a:r>
              <a:rPr lang="sv-SE" sz="1200" noProof="0" dirty="0">
                <a:solidFill>
                  <a:schemeClr val="tx1">
                    <a:lumMod val="65000"/>
                    <a:lumOff val="35000"/>
                  </a:schemeClr>
                </a:solidFill>
                <a:latin typeface="Work Sans" pitchFamily="2" charset="77"/>
              </a:rPr>
              <a:t>Trädgårdar: Linneträdgården och Botaniska trädgården är Sveriges första botaniska trädgårdar. Här odlas 9 000 arter från hela världen. Till de Linneanska trädgårdarna hör också Linnés Hammarby – gården som Carl von Linné köpte för att komma bort från Uppsala.</a:t>
            </a:r>
            <a:endParaRPr lang="sv-SE" dirty="0"/>
          </a:p>
          <a:p>
            <a:pPr lvl="0">
              <a:lnSpc>
                <a:spcPts val="2120"/>
              </a:lnSpc>
            </a:pPr>
            <a:endParaRPr lang="sv-SE" sz="1200" noProof="0" dirty="0">
              <a:solidFill>
                <a:schemeClr val="tx1">
                  <a:lumMod val="65000"/>
                  <a:lumOff val="35000"/>
                </a:schemeClr>
              </a:solidFill>
              <a:latin typeface="Work Sans" pitchFamily="2" charset="77"/>
            </a:endParaRPr>
          </a:p>
          <a:p>
            <a:pPr marL="0" lvl="0" indent="0">
              <a:lnSpc>
                <a:spcPts val="2120"/>
              </a:lnSpc>
              <a:buNone/>
            </a:pPr>
            <a:r>
              <a:rPr lang="sv-SE" sz="1200" noProof="0" dirty="0">
                <a:solidFill>
                  <a:schemeClr val="tx1">
                    <a:lumMod val="65000"/>
                    <a:lumOff val="35000"/>
                  </a:schemeClr>
                </a:solidFill>
                <a:latin typeface="Work Sans" pitchFamily="2" charset="77"/>
              </a:rPr>
              <a:t>Musik: Akademiska kapellet, Uppsala University Jazz Orchestra, nationskörer, studentorkestrar.</a:t>
            </a:r>
          </a:p>
          <a:p>
            <a:pPr marL="0" lvl="0" indent="0">
              <a:lnSpc>
                <a:spcPts val="2120"/>
              </a:lnSpc>
              <a:buNone/>
            </a:pPr>
            <a:endParaRPr lang="sv-SE" sz="1200" noProof="0" dirty="0">
              <a:solidFill>
                <a:schemeClr val="tx1">
                  <a:lumMod val="65000"/>
                  <a:lumOff val="35000"/>
                </a:schemeClr>
              </a:solidFill>
              <a:latin typeface="Work Sans" pitchFamily="2" charset="77"/>
            </a:endParaRPr>
          </a:p>
          <a:p>
            <a:pPr marL="0" lvl="0" indent="0">
              <a:lnSpc>
                <a:spcPts val="2120"/>
              </a:lnSpc>
              <a:buNone/>
            </a:pPr>
            <a:r>
              <a:rPr lang="sv-SE" sz="1200" noProof="0" dirty="0">
                <a:solidFill>
                  <a:schemeClr val="tx1">
                    <a:lumMod val="65000"/>
                    <a:lumOff val="35000"/>
                  </a:schemeClr>
                </a:solidFill>
                <a:latin typeface="Work Sans" pitchFamily="2" charset="77"/>
              </a:rPr>
              <a:t>I de kommande bilderna får vi se fler exempel på de vackra kulturmiljöer som finns vid Uppsala universitet.</a:t>
            </a:r>
          </a:p>
        </p:txBody>
      </p:sp>
      <p:sp>
        <p:nvSpPr>
          <p:cNvPr id="4" name="Platshållare för bildnummer 3"/>
          <p:cNvSpPr>
            <a:spLocks noGrp="1"/>
          </p:cNvSpPr>
          <p:nvPr>
            <p:ph type="sldNum" sz="quarter" idx="5"/>
          </p:nvPr>
        </p:nvSpPr>
        <p:spPr/>
        <p:txBody>
          <a:bodyPr/>
          <a:lstStyle/>
          <a:p>
            <a:fld id="{FAD31592-3C66-914C-8F2B-350F777116DA}" type="slidenum">
              <a:rPr lang="sv-SE" smtClean="0"/>
              <a:t>26</a:t>
            </a:fld>
            <a:endParaRPr lang="sv-SE"/>
          </a:p>
        </p:txBody>
      </p:sp>
    </p:spTree>
    <p:extLst>
      <p:ext uri="{BB962C8B-B14F-4D97-AF65-F5344CB8AC3E}">
        <p14:creationId xmlns:p14="http://schemas.microsoft.com/office/powerpoint/2010/main" val="18163071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err="1"/>
              <a:t>Boksalen</a:t>
            </a:r>
            <a:r>
              <a:rPr lang="sv-SE" dirty="0"/>
              <a:t> vid Carolina </a:t>
            </a:r>
            <a:r>
              <a:rPr lang="sv-SE" dirty="0" err="1"/>
              <a:t>Rediviva</a:t>
            </a:r>
            <a:r>
              <a:rPr lang="sv-SE" dirty="0"/>
              <a:t>.</a:t>
            </a:r>
          </a:p>
        </p:txBody>
      </p:sp>
      <p:sp>
        <p:nvSpPr>
          <p:cNvPr id="4" name="Platshållare för bildnummer 3"/>
          <p:cNvSpPr>
            <a:spLocks noGrp="1"/>
          </p:cNvSpPr>
          <p:nvPr>
            <p:ph type="sldNum" sz="quarter" idx="5"/>
          </p:nvPr>
        </p:nvSpPr>
        <p:spPr/>
        <p:txBody>
          <a:bodyPr/>
          <a:lstStyle/>
          <a:p>
            <a:fld id="{FAD31592-3C66-914C-8F2B-350F777116DA}" type="slidenum">
              <a:rPr lang="sv-SE" smtClean="0"/>
              <a:t>27</a:t>
            </a:fld>
            <a:endParaRPr lang="sv-SE"/>
          </a:p>
        </p:txBody>
      </p:sp>
    </p:spTree>
    <p:extLst>
      <p:ext uri="{BB962C8B-B14F-4D97-AF65-F5344CB8AC3E}">
        <p14:creationId xmlns:p14="http://schemas.microsoft.com/office/powerpoint/2010/main" val="35986838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Konstutställningen vid Gustavianum, Uppsala universitetsmuseum.</a:t>
            </a:r>
          </a:p>
        </p:txBody>
      </p:sp>
      <p:sp>
        <p:nvSpPr>
          <p:cNvPr id="4" name="Platshållare för bildnummer 3"/>
          <p:cNvSpPr>
            <a:spLocks noGrp="1"/>
          </p:cNvSpPr>
          <p:nvPr>
            <p:ph type="sldNum" sz="quarter" idx="5"/>
          </p:nvPr>
        </p:nvSpPr>
        <p:spPr/>
        <p:txBody>
          <a:bodyPr/>
          <a:lstStyle/>
          <a:p>
            <a:fld id="{FAD31592-3C66-914C-8F2B-350F777116DA}" type="slidenum">
              <a:rPr lang="sv-SE" smtClean="0"/>
              <a:t>28</a:t>
            </a:fld>
            <a:endParaRPr lang="sv-SE"/>
          </a:p>
        </p:txBody>
      </p:sp>
    </p:spTree>
    <p:extLst>
      <p:ext uri="{BB962C8B-B14F-4D97-AF65-F5344CB8AC3E}">
        <p14:creationId xmlns:p14="http://schemas.microsoft.com/office/powerpoint/2010/main" val="18323307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överdådigt utsmyckade taket i universitetsaulan.</a:t>
            </a:r>
          </a:p>
        </p:txBody>
      </p:sp>
      <p:sp>
        <p:nvSpPr>
          <p:cNvPr id="4" name="Platshållare för bildnummer 3"/>
          <p:cNvSpPr>
            <a:spLocks noGrp="1"/>
          </p:cNvSpPr>
          <p:nvPr>
            <p:ph type="sldNum" sz="quarter" idx="5"/>
          </p:nvPr>
        </p:nvSpPr>
        <p:spPr/>
        <p:txBody>
          <a:bodyPr/>
          <a:lstStyle/>
          <a:p>
            <a:fld id="{FAD31592-3C66-914C-8F2B-350F777116DA}" type="slidenum">
              <a:rPr lang="sv-SE" smtClean="0"/>
              <a:t>29</a:t>
            </a:fld>
            <a:endParaRPr lang="sv-SE"/>
          </a:p>
        </p:txBody>
      </p:sp>
    </p:spTree>
    <p:extLst>
      <p:ext uri="{BB962C8B-B14F-4D97-AF65-F5344CB8AC3E}">
        <p14:creationId xmlns:p14="http://schemas.microsoft.com/office/powerpoint/2010/main" val="9954380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Orangeriet i Botaniska trädgården.</a:t>
            </a:r>
          </a:p>
          <a:p>
            <a:endParaRPr lang="sv-SE" dirty="0"/>
          </a:p>
        </p:txBody>
      </p:sp>
      <p:sp>
        <p:nvSpPr>
          <p:cNvPr id="4" name="Platshållare för bildnummer 3"/>
          <p:cNvSpPr>
            <a:spLocks noGrp="1"/>
          </p:cNvSpPr>
          <p:nvPr>
            <p:ph type="sldNum" sz="quarter" idx="5"/>
          </p:nvPr>
        </p:nvSpPr>
        <p:spPr/>
        <p:txBody>
          <a:bodyPr/>
          <a:lstStyle/>
          <a:p>
            <a:fld id="{FAD31592-3C66-914C-8F2B-350F777116DA}" type="slidenum">
              <a:rPr lang="sv-SE" smtClean="0"/>
              <a:t>30</a:t>
            </a:fld>
            <a:endParaRPr lang="sv-SE"/>
          </a:p>
        </p:txBody>
      </p:sp>
    </p:spTree>
    <p:extLst>
      <p:ext uri="{BB962C8B-B14F-4D97-AF65-F5344CB8AC3E}">
        <p14:creationId xmlns:p14="http://schemas.microsoft.com/office/powerpoint/2010/main" val="28554813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Humanistiska teatern.</a:t>
            </a:r>
          </a:p>
        </p:txBody>
      </p:sp>
      <p:sp>
        <p:nvSpPr>
          <p:cNvPr id="4" name="Platshållare för bildnummer 3"/>
          <p:cNvSpPr>
            <a:spLocks noGrp="1"/>
          </p:cNvSpPr>
          <p:nvPr>
            <p:ph type="sldNum" sz="quarter" idx="5"/>
          </p:nvPr>
        </p:nvSpPr>
        <p:spPr/>
        <p:txBody>
          <a:bodyPr/>
          <a:lstStyle/>
          <a:p>
            <a:fld id="{FAD31592-3C66-914C-8F2B-350F777116DA}" type="slidenum">
              <a:rPr lang="sv-SE" smtClean="0"/>
              <a:t>31</a:t>
            </a:fld>
            <a:endParaRPr lang="sv-SE"/>
          </a:p>
        </p:txBody>
      </p:sp>
    </p:spTree>
    <p:extLst>
      <p:ext uri="{BB962C8B-B14F-4D97-AF65-F5344CB8AC3E}">
        <p14:creationId xmlns:p14="http://schemas.microsoft.com/office/powerpoint/2010/main" val="20138710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err="1"/>
              <a:t>Focault</a:t>
            </a:r>
            <a:r>
              <a:rPr lang="sv-SE" dirty="0"/>
              <a:t>-pendeln i Ångströmlaboratoriets entréhall.</a:t>
            </a:r>
          </a:p>
        </p:txBody>
      </p:sp>
      <p:sp>
        <p:nvSpPr>
          <p:cNvPr id="4" name="Platshållare för bildnummer 3"/>
          <p:cNvSpPr>
            <a:spLocks noGrp="1"/>
          </p:cNvSpPr>
          <p:nvPr>
            <p:ph type="sldNum" sz="quarter" idx="5"/>
          </p:nvPr>
        </p:nvSpPr>
        <p:spPr/>
        <p:txBody>
          <a:bodyPr/>
          <a:lstStyle/>
          <a:p>
            <a:fld id="{FAD31592-3C66-914C-8F2B-350F777116DA}" type="slidenum">
              <a:rPr lang="sv-SE" smtClean="0"/>
              <a:t>32</a:t>
            </a:fld>
            <a:endParaRPr lang="sv-SE"/>
          </a:p>
        </p:txBody>
      </p:sp>
    </p:spTree>
    <p:extLst>
      <p:ext uri="{BB962C8B-B14F-4D97-AF65-F5344CB8AC3E}">
        <p14:creationId xmlns:p14="http://schemas.microsoft.com/office/powerpoint/2010/main" val="28609160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Bland universitetets alumner finns hela 16 Nobelpristagare, varav 8 fick priset för upptäckter som de gjorde under sin tid vid Uppsala universitet.</a:t>
            </a:r>
          </a:p>
          <a:p>
            <a:endParaRPr lang="sv-SE" dirty="0"/>
          </a:p>
          <a:p>
            <a:r>
              <a:rPr lang="sv-SE" dirty="0"/>
              <a:t>Sedan många år tillbaka är det tradition att varje år bjuda in de nyutnämnda Nobelpristagarna till Uppsala universitet i samband med Nobelprisfestligheterna i början </a:t>
            </a:r>
            <a:r>
              <a:rPr lang="sv-SE"/>
              <a:t>av december.</a:t>
            </a:r>
            <a:endParaRPr lang="sv-SE" dirty="0"/>
          </a:p>
          <a:p>
            <a:r>
              <a:rPr lang="sv-SE" dirty="0"/>
              <a:t>I besöksprogrammet ingår en mottagning hos rektor och lunch på Uppsala slott men också uppskattade och välbesökta öppna föreläsningar av de gästande Nobelpristagarna.</a:t>
            </a:r>
          </a:p>
          <a:p>
            <a:endParaRPr lang="sv-SE" dirty="0"/>
          </a:p>
        </p:txBody>
      </p:sp>
      <p:sp>
        <p:nvSpPr>
          <p:cNvPr id="4" name="Platshållare för bildnummer 3"/>
          <p:cNvSpPr>
            <a:spLocks noGrp="1"/>
          </p:cNvSpPr>
          <p:nvPr>
            <p:ph type="sldNum" sz="quarter" idx="5"/>
          </p:nvPr>
        </p:nvSpPr>
        <p:spPr/>
        <p:txBody>
          <a:bodyPr/>
          <a:lstStyle/>
          <a:p>
            <a:fld id="{FAD31592-3C66-914C-8F2B-350F777116DA}" type="slidenum">
              <a:rPr lang="sv-SE" smtClean="0"/>
              <a:t>33</a:t>
            </a:fld>
            <a:endParaRPr lang="sv-SE"/>
          </a:p>
        </p:txBody>
      </p:sp>
    </p:spTree>
    <p:extLst>
      <p:ext uri="{BB962C8B-B14F-4D97-AF65-F5344CB8AC3E}">
        <p14:creationId xmlns:p14="http://schemas.microsoft.com/office/powerpoint/2010/main" val="12743896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v-SE" dirty="0"/>
              <a:t>Olof Rudbeck upptäckte kroppens lymfatiska system, vilket har kallats den första vetenskapliga upptäckten av en svensk.</a:t>
            </a:r>
          </a:p>
          <a:p>
            <a:pPr marL="171450" indent="-171450">
              <a:buFont typeface="Arial" panose="020B0604020202020204" pitchFamily="34" charset="0"/>
              <a:buChar char="•"/>
            </a:pPr>
            <a:endParaRPr lang="sv-SE" dirty="0"/>
          </a:p>
          <a:p>
            <a:pPr marL="171450" indent="-171450">
              <a:buFont typeface="Arial" panose="020B0604020202020204" pitchFamily="34" charset="0"/>
              <a:buChar char="•"/>
            </a:pPr>
            <a:r>
              <a:rPr lang="sv-SE" dirty="0"/>
              <a:t>Anders Celsius är mest känd för att han definierade en ny temperaturskala som var mer exakt än de tidigare skalorna. Han lät bygga Uppsalas första astronomiska observatorium och räknade ut att det måste finnas ett samband mellan norrsken och jordens magnetfält.</a:t>
            </a:r>
          </a:p>
          <a:p>
            <a:pPr marL="171450" indent="-171450">
              <a:buFont typeface="Arial" panose="020B0604020202020204" pitchFamily="34" charset="0"/>
              <a:buChar char="•"/>
            </a:pPr>
            <a:endParaRPr lang="sv-SE" dirty="0"/>
          </a:p>
          <a:p>
            <a:pPr marL="171450" indent="-171450">
              <a:buFont typeface="Arial" panose="020B0604020202020204" pitchFamily="34" charset="0"/>
              <a:buChar char="•"/>
            </a:pPr>
            <a:r>
              <a:rPr lang="sv-SE" dirty="0"/>
              <a:t>Carl von Linné klassificerade djur, växter och mineraler och etablerade dagens vetenskapliga namngivning av arter med tvådelade latinska namn.</a:t>
            </a:r>
          </a:p>
          <a:p>
            <a:pPr marL="171450" indent="-171450">
              <a:buFont typeface="Arial" panose="020B0604020202020204" pitchFamily="34" charset="0"/>
              <a:buChar char="•"/>
            </a:pPr>
            <a:endParaRPr lang="sv-SE" dirty="0"/>
          </a:p>
          <a:p>
            <a:pPr marL="171450" indent="-171450">
              <a:buFont typeface="Arial" panose="020B0604020202020204" pitchFamily="34" charset="0"/>
              <a:buChar char="•"/>
            </a:pPr>
            <a:r>
              <a:rPr lang="sv-SE" dirty="0"/>
              <a:t>Betty Pettersson var Uppsala universitets och Sveriges första kvinnliga student. Efter att ha tagit examen gick hon vidare till att bli Sveriges första kvinnliga lärare vid ett statligt läroverk.</a:t>
            </a:r>
          </a:p>
          <a:p>
            <a:pPr marL="171450" indent="-171450">
              <a:buFont typeface="Arial" panose="020B0604020202020204" pitchFamily="34" charset="0"/>
              <a:buChar char="•"/>
            </a:pPr>
            <a:endParaRPr lang="sv-SE" dirty="0"/>
          </a:p>
          <a:p>
            <a:pPr marL="171450" indent="-171450">
              <a:buFont typeface="Arial" panose="020B0604020202020204" pitchFamily="34" charset="0"/>
              <a:buChar char="•"/>
            </a:pPr>
            <a:r>
              <a:rPr lang="sv-SE" dirty="0"/>
              <a:t>Ellen Fries var pionjär inom svensk kvinnohistorisk forskning och blev den första kvinnan att disputera vid ett nordiskt universitet.</a:t>
            </a:r>
          </a:p>
        </p:txBody>
      </p:sp>
      <p:sp>
        <p:nvSpPr>
          <p:cNvPr id="4" name="Platshållare för bildnummer 3"/>
          <p:cNvSpPr>
            <a:spLocks noGrp="1"/>
          </p:cNvSpPr>
          <p:nvPr>
            <p:ph type="sldNum" sz="quarter" idx="5"/>
          </p:nvPr>
        </p:nvSpPr>
        <p:spPr/>
        <p:txBody>
          <a:bodyPr/>
          <a:lstStyle/>
          <a:p>
            <a:fld id="{FAD31592-3C66-914C-8F2B-350F777116DA}" type="slidenum">
              <a:rPr lang="sv-SE" smtClean="0"/>
              <a:t>34</a:t>
            </a:fld>
            <a:endParaRPr lang="sv-SE"/>
          </a:p>
        </p:txBody>
      </p:sp>
    </p:spTree>
    <p:extLst>
      <p:ext uri="{BB962C8B-B14F-4D97-AF65-F5344CB8AC3E}">
        <p14:creationId xmlns:p14="http://schemas.microsoft.com/office/powerpoint/2010/main" val="12198261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
    <p:bg>
      <p:bgPr>
        <a:solidFill>
          <a:schemeClr val="tx1"/>
        </a:solidFill>
        <a:effectLst/>
      </p:bgPr>
    </p:bg>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B8C1BEF0-CC6B-5D80-AC3F-DCD9982497A0}"/>
              </a:ext>
            </a:extLst>
          </p:cNvPr>
          <p:cNvSpPr>
            <a:spLocks noGrp="1"/>
          </p:cNvSpPr>
          <p:nvPr>
            <p:ph type="ctrTitle" hasCustomPrompt="1"/>
          </p:nvPr>
        </p:nvSpPr>
        <p:spPr>
          <a:xfrm>
            <a:off x="1695853" y="3571875"/>
            <a:ext cx="8798701" cy="1654175"/>
          </a:xfrm>
        </p:spPr>
        <p:txBody>
          <a:bodyPr anchor="ctr">
            <a:noAutofit/>
          </a:bodyPr>
          <a:lstStyle>
            <a:lvl1pPr algn="ctr">
              <a:defRPr sz="4800">
                <a:solidFill>
                  <a:schemeClr val="bg1"/>
                </a:solidFill>
              </a:defRPr>
            </a:lvl1pPr>
          </a:lstStyle>
          <a:p>
            <a:r>
              <a:rPr lang="sv-SE" dirty="0"/>
              <a:t>Presentationens </a:t>
            </a:r>
            <a:r>
              <a:rPr lang="sv-SE" dirty="0" err="1"/>
              <a:t>titel</a:t>
            </a:r>
            <a:endParaRPr lang="sv-SE" dirty="0"/>
          </a:p>
        </p:txBody>
      </p:sp>
      <p:sp>
        <p:nvSpPr>
          <p:cNvPr id="6" name="Underrubrik 2">
            <a:extLst>
              <a:ext uri="{FF2B5EF4-FFF2-40B4-BE49-F238E27FC236}">
                <a16:creationId xmlns:a16="http://schemas.microsoft.com/office/drawing/2014/main" id="{C3841BD3-5439-F0D1-9827-775AB47EAB5C}"/>
              </a:ext>
            </a:extLst>
          </p:cNvPr>
          <p:cNvSpPr>
            <a:spLocks noGrp="1"/>
          </p:cNvSpPr>
          <p:nvPr>
            <p:ph type="subTitle" idx="1" hasCustomPrompt="1"/>
          </p:nvPr>
        </p:nvSpPr>
        <p:spPr>
          <a:xfrm>
            <a:off x="2132013" y="5388994"/>
            <a:ext cx="7926387" cy="461962"/>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err="1"/>
              <a:t>Underrubrik</a:t>
            </a:r>
            <a:endParaRPr lang="sv-SE" dirty="0"/>
          </a:p>
        </p:txBody>
      </p:sp>
      <p:pic>
        <p:nvPicPr>
          <p:cNvPr id="2" name="Bildobjekt 1">
            <a:extLst>
              <a:ext uri="{FF2B5EF4-FFF2-40B4-BE49-F238E27FC236}">
                <a16:creationId xmlns:a16="http://schemas.microsoft.com/office/drawing/2014/main" id="{0B0FEA7C-EE0A-DDAF-F894-664F68A4B55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225244" y="1007044"/>
            <a:ext cx="1739917" cy="1654175"/>
          </a:xfrm>
          <a:prstGeom prst="rect">
            <a:avLst/>
          </a:prstGeom>
        </p:spPr>
      </p:pic>
    </p:spTree>
    <p:extLst>
      <p:ext uri="{BB962C8B-B14F-4D97-AF65-F5344CB8AC3E}">
        <p14:creationId xmlns:p14="http://schemas.microsoft.com/office/powerpoint/2010/main" val="234591678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00ADBFD3-494F-0006-CF49-3526BB979BEE}"/>
              </a:ext>
            </a:extLst>
          </p:cNvPr>
          <p:cNvSpPr>
            <a:spLocks noGrp="1"/>
          </p:cNvSpPr>
          <p:nvPr>
            <p:ph type="dt" sz="half" idx="10"/>
          </p:nvPr>
        </p:nvSpPr>
        <p:spPr/>
        <p:txBody>
          <a:bodyPr/>
          <a:lstStyle/>
          <a:p>
            <a:fld id="{888E4D63-BE2C-4D4B-BBD2-256262659A9F}" type="datetime1">
              <a:rPr lang="sv-SE" smtClean="0"/>
              <a:pPr/>
              <a:t>2026-10-06</a:t>
            </a:fld>
            <a:endParaRPr lang="sv-SE" dirty="0"/>
          </a:p>
        </p:txBody>
      </p:sp>
      <p:sp>
        <p:nvSpPr>
          <p:cNvPr id="4" name="Platshållare för sidfot 3">
            <a:extLst>
              <a:ext uri="{FF2B5EF4-FFF2-40B4-BE49-F238E27FC236}">
                <a16:creationId xmlns:a16="http://schemas.microsoft.com/office/drawing/2014/main" id="{E609E1BD-AA5D-00B1-E039-47660A7F4059}"/>
              </a:ext>
            </a:extLst>
          </p:cNvPr>
          <p:cNvSpPr>
            <a:spLocks noGrp="1"/>
          </p:cNvSpPr>
          <p:nvPr>
            <p:ph type="ftr" sz="quarter" idx="11"/>
          </p:nvPr>
        </p:nvSpPr>
        <p:spPr/>
        <p:txBody>
          <a:bodyPr/>
          <a:lstStyle/>
          <a:p>
            <a:r>
              <a:rPr lang="sv-SE"/>
              <a:t>Presentation footer</a:t>
            </a:r>
            <a:endParaRPr lang="sv-SE" dirty="0"/>
          </a:p>
        </p:txBody>
      </p:sp>
      <p:sp>
        <p:nvSpPr>
          <p:cNvPr id="5" name="Platshållare för bildnummer 4">
            <a:extLst>
              <a:ext uri="{FF2B5EF4-FFF2-40B4-BE49-F238E27FC236}">
                <a16:creationId xmlns:a16="http://schemas.microsoft.com/office/drawing/2014/main" id="{94A18E1F-D479-AB8E-0971-6711BBC8DC22}"/>
              </a:ext>
            </a:extLst>
          </p:cNvPr>
          <p:cNvSpPr>
            <a:spLocks noGrp="1"/>
          </p:cNvSpPr>
          <p:nvPr>
            <p:ph type="sldNum" sz="quarter" idx="12"/>
          </p:nvPr>
        </p:nvSpPr>
        <p:spPr/>
        <p:txBody>
          <a:bodyPr/>
          <a:lstStyle/>
          <a:p>
            <a:fld id="{B716C8F4-20CD-364A-8A8E-DE130115B178}" type="slidenum">
              <a:rPr lang="sv-SE" smtClean="0"/>
              <a:pPr/>
              <a:t>‹#›</a:t>
            </a:fld>
            <a:endParaRPr lang="sv-SE" dirty="0"/>
          </a:p>
        </p:txBody>
      </p:sp>
      <p:sp>
        <p:nvSpPr>
          <p:cNvPr id="6" name="Platshållare för rubrik 1">
            <a:extLst>
              <a:ext uri="{FF2B5EF4-FFF2-40B4-BE49-F238E27FC236}">
                <a16:creationId xmlns:a16="http://schemas.microsoft.com/office/drawing/2014/main" id="{7A283842-21B2-F132-5C80-A0C11430002D}"/>
              </a:ext>
            </a:extLst>
          </p:cNvPr>
          <p:cNvSpPr>
            <a:spLocks noGrp="1"/>
          </p:cNvSpPr>
          <p:nvPr>
            <p:ph type="title"/>
          </p:nvPr>
        </p:nvSpPr>
        <p:spPr>
          <a:xfrm>
            <a:off x="947738" y="836613"/>
            <a:ext cx="9472971" cy="716142"/>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8" name="Platshållare för innehåll 7">
            <a:extLst>
              <a:ext uri="{FF2B5EF4-FFF2-40B4-BE49-F238E27FC236}">
                <a16:creationId xmlns:a16="http://schemas.microsoft.com/office/drawing/2014/main" id="{49F71313-69F3-3473-0FB7-308AC801C51B}"/>
              </a:ext>
            </a:extLst>
          </p:cNvPr>
          <p:cNvSpPr>
            <a:spLocks noGrp="1"/>
          </p:cNvSpPr>
          <p:nvPr>
            <p:ph sz="quarter" idx="13"/>
          </p:nvPr>
        </p:nvSpPr>
        <p:spPr>
          <a:xfrm>
            <a:off x="947738" y="1776413"/>
            <a:ext cx="9472971" cy="4244974"/>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Tree>
    <p:extLst>
      <p:ext uri="{BB962C8B-B14F-4D97-AF65-F5344CB8AC3E}">
        <p14:creationId xmlns:p14="http://schemas.microsoft.com/office/powerpoint/2010/main" val="2634419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och bild">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CC32F3E5-D4FB-6CAF-7271-81A8E70744CD}"/>
              </a:ext>
            </a:extLst>
          </p:cNvPr>
          <p:cNvSpPr>
            <a:spLocks noGrp="1"/>
          </p:cNvSpPr>
          <p:nvPr>
            <p:ph type="dt" sz="half" idx="10"/>
          </p:nvPr>
        </p:nvSpPr>
        <p:spPr/>
        <p:txBody>
          <a:bodyPr/>
          <a:lstStyle/>
          <a:p>
            <a:fld id="{888E4D63-BE2C-4D4B-BBD2-256262659A9F}" type="datetime1">
              <a:rPr lang="sv-SE" smtClean="0"/>
              <a:pPr/>
              <a:t>2026-10-06</a:t>
            </a:fld>
            <a:endParaRPr lang="sv-SE" dirty="0"/>
          </a:p>
        </p:txBody>
      </p:sp>
      <p:sp>
        <p:nvSpPr>
          <p:cNvPr id="4" name="Platshållare för sidfot 3">
            <a:extLst>
              <a:ext uri="{FF2B5EF4-FFF2-40B4-BE49-F238E27FC236}">
                <a16:creationId xmlns:a16="http://schemas.microsoft.com/office/drawing/2014/main" id="{6E6D920F-9B89-6CE6-44CC-CA866A2473CF}"/>
              </a:ext>
            </a:extLst>
          </p:cNvPr>
          <p:cNvSpPr>
            <a:spLocks noGrp="1"/>
          </p:cNvSpPr>
          <p:nvPr>
            <p:ph type="ftr" sz="quarter" idx="11"/>
          </p:nvPr>
        </p:nvSpPr>
        <p:spPr/>
        <p:txBody>
          <a:bodyPr/>
          <a:lstStyle/>
          <a:p>
            <a:r>
              <a:rPr lang="sv-SE"/>
              <a:t>Presentation footer</a:t>
            </a:r>
            <a:endParaRPr lang="sv-SE" dirty="0"/>
          </a:p>
        </p:txBody>
      </p:sp>
      <p:sp>
        <p:nvSpPr>
          <p:cNvPr id="5" name="Platshållare för bildnummer 4">
            <a:extLst>
              <a:ext uri="{FF2B5EF4-FFF2-40B4-BE49-F238E27FC236}">
                <a16:creationId xmlns:a16="http://schemas.microsoft.com/office/drawing/2014/main" id="{FF1D8D47-4CF2-999B-CC89-CCC79A3C52B2}"/>
              </a:ext>
            </a:extLst>
          </p:cNvPr>
          <p:cNvSpPr>
            <a:spLocks noGrp="1"/>
          </p:cNvSpPr>
          <p:nvPr>
            <p:ph type="sldNum" sz="quarter" idx="12"/>
          </p:nvPr>
        </p:nvSpPr>
        <p:spPr/>
        <p:txBody>
          <a:bodyPr/>
          <a:lstStyle/>
          <a:p>
            <a:fld id="{B716C8F4-20CD-364A-8A8E-DE130115B178}" type="slidenum">
              <a:rPr lang="sv-SE" smtClean="0"/>
              <a:pPr/>
              <a:t>‹#›</a:t>
            </a:fld>
            <a:endParaRPr lang="sv-SE" dirty="0"/>
          </a:p>
        </p:txBody>
      </p:sp>
      <p:sp>
        <p:nvSpPr>
          <p:cNvPr id="8" name="Platshållare för bild 2">
            <a:extLst>
              <a:ext uri="{FF2B5EF4-FFF2-40B4-BE49-F238E27FC236}">
                <a16:creationId xmlns:a16="http://schemas.microsoft.com/office/drawing/2014/main" id="{82EBE0E1-BE11-020E-84EC-67233813B7CE}"/>
              </a:ext>
            </a:extLst>
          </p:cNvPr>
          <p:cNvSpPr>
            <a:spLocks noGrp="1"/>
          </p:cNvSpPr>
          <p:nvPr>
            <p:ph type="pic" sz="quarter" idx="13" hasCustomPrompt="1"/>
          </p:nvPr>
        </p:nvSpPr>
        <p:spPr>
          <a:xfrm>
            <a:off x="-795" y="0"/>
            <a:ext cx="6096000" cy="6858000"/>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17" name="Platshållare för rubrik 1">
            <a:extLst>
              <a:ext uri="{FF2B5EF4-FFF2-40B4-BE49-F238E27FC236}">
                <a16:creationId xmlns:a16="http://schemas.microsoft.com/office/drawing/2014/main" id="{31F0A250-9FA8-F7E1-916A-3CC75EC2F36D}"/>
              </a:ext>
            </a:extLst>
          </p:cNvPr>
          <p:cNvSpPr>
            <a:spLocks noGrp="1"/>
          </p:cNvSpPr>
          <p:nvPr>
            <p:ph type="title"/>
          </p:nvPr>
        </p:nvSpPr>
        <p:spPr>
          <a:xfrm>
            <a:off x="6743700" y="836613"/>
            <a:ext cx="4114800" cy="1459243"/>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21" name="Platshållare för text 9">
            <a:extLst>
              <a:ext uri="{FF2B5EF4-FFF2-40B4-BE49-F238E27FC236}">
                <a16:creationId xmlns:a16="http://schemas.microsoft.com/office/drawing/2014/main" id="{B292B661-7CCD-4000-08D7-733BB70F4D9D}"/>
              </a:ext>
            </a:extLst>
          </p:cNvPr>
          <p:cNvSpPr>
            <a:spLocks noGrp="1"/>
          </p:cNvSpPr>
          <p:nvPr>
            <p:ph type="body" sz="quarter" idx="14"/>
          </p:nvPr>
        </p:nvSpPr>
        <p:spPr>
          <a:xfrm>
            <a:off x="6743700" y="2024063"/>
            <a:ext cx="4114800" cy="1910751"/>
          </a:xfrm>
        </p:spPr>
        <p:txBody>
          <a:bodyPr/>
          <a:lstStyle>
            <a:lvl1pPr marL="0" indent="0">
              <a:lnSpc>
                <a:spcPts val="2120"/>
              </a:lnSpc>
              <a:spcBef>
                <a:spcPts val="300"/>
              </a:spcBef>
              <a:buFontTx/>
              <a:buNone/>
              <a:defRPr sz="1600" baseline="0">
                <a:solidFill>
                  <a:schemeClr val="tx1">
                    <a:lumMod val="65000"/>
                    <a:lumOff val="35000"/>
                  </a:schemeClr>
                </a:solidFill>
              </a:defRPr>
            </a:lvl1pPr>
            <a:lvl2pPr marL="457200" indent="0">
              <a:buFontTx/>
              <a:buNone/>
              <a:defRPr sz="1400" baseline="0">
                <a:solidFill>
                  <a:schemeClr val="tx1">
                    <a:lumMod val="65000"/>
                    <a:lumOff val="35000"/>
                  </a:schemeClr>
                </a:solidFill>
              </a:defRPr>
            </a:lvl2pPr>
            <a:lvl3pPr marL="914400" indent="0">
              <a:buFontTx/>
              <a:buNone/>
              <a:defRPr sz="1200" baseline="0">
                <a:solidFill>
                  <a:schemeClr val="tx1">
                    <a:lumMod val="65000"/>
                    <a:lumOff val="35000"/>
                  </a:schemeClr>
                </a:solidFill>
              </a:defRPr>
            </a:lvl3pPr>
            <a:lvl4pPr marL="1371600" indent="0">
              <a:buFontTx/>
              <a:buNone/>
              <a:defRPr sz="1000" baseline="0">
                <a:solidFill>
                  <a:schemeClr val="tx1">
                    <a:lumMod val="65000"/>
                    <a:lumOff val="35000"/>
                  </a:schemeClr>
                </a:solidFill>
              </a:defRPr>
            </a:lvl4pPr>
            <a:lvl5pPr marL="1828800" indent="0">
              <a:buFontTx/>
              <a:buNone/>
              <a:defRPr sz="1000" baseline="0">
                <a:solidFill>
                  <a:schemeClr val="tx1">
                    <a:lumMod val="65000"/>
                    <a:lumOff val="35000"/>
                  </a:schemeClr>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Tree>
    <p:extLst>
      <p:ext uri="{BB962C8B-B14F-4D97-AF65-F5344CB8AC3E}">
        <p14:creationId xmlns:p14="http://schemas.microsoft.com/office/powerpoint/2010/main" val="212190791"/>
      </p:ext>
    </p:extLst>
  </p:cSld>
  <p:clrMapOvr>
    <a:masterClrMapping/>
  </p:clrMapOvr>
  <p:extLst>
    <p:ext uri="{DCECCB84-F9BA-43D5-87BE-67443E8EF086}">
      <p15:sldGuideLst xmlns:p15="http://schemas.microsoft.com/office/powerpoint/2012/main">
        <p15:guide id="1" orient="horz" pos="1275">
          <p15:clr>
            <a:srgbClr val="FBAE40"/>
          </p15:clr>
        </p15:guide>
        <p15:guide id="2" pos="3840">
          <p15:clr>
            <a:srgbClr val="FBAE40"/>
          </p15:clr>
        </p15:guide>
        <p15:guide id="3" orient="horz" pos="527">
          <p15:clr>
            <a:srgbClr val="FBAE40"/>
          </p15:clr>
        </p15:guide>
        <p15:guide id="4" pos="4248">
          <p15:clr>
            <a:srgbClr val="FBAE40"/>
          </p15:clr>
        </p15:guide>
        <p15:guide id="5" pos="683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bild">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D40FDF65-DDD5-E90D-E5DB-B558EDECD8E0}"/>
              </a:ext>
            </a:extLst>
          </p:cNvPr>
          <p:cNvSpPr>
            <a:spLocks noGrp="1"/>
          </p:cNvSpPr>
          <p:nvPr>
            <p:ph type="dt" sz="half" idx="10"/>
          </p:nvPr>
        </p:nvSpPr>
        <p:spPr/>
        <p:txBody>
          <a:bodyPr/>
          <a:lstStyle/>
          <a:p>
            <a:fld id="{888E4D63-BE2C-4D4B-BBD2-256262659A9F}" type="datetime1">
              <a:rPr lang="sv-SE" smtClean="0"/>
              <a:pPr/>
              <a:t>2026-10-06</a:t>
            </a:fld>
            <a:endParaRPr lang="sv-SE" dirty="0"/>
          </a:p>
        </p:txBody>
      </p:sp>
      <p:sp>
        <p:nvSpPr>
          <p:cNvPr id="4" name="Platshållare för sidfot 3">
            <a:extLst>
              <a:ext uri="{FF2B5EF4-FFF2-40B4-BE49-F238E27FC236}">
                <a16:creationId xmlns:a16="http://schemas.microsoft.com/office/drawing/2014/main" id="{8BC36520-22BB-EFA2-853F-F3E7342A23D2}"/>
              </a:ext>
            </a:extLst>
          </p:cNvPr>
          <p:cNvSpPr>
            <a:spLocks noGrp="1"/>
          </p:cNvSpPr>
          <p:nvPr>
            <p:ph type="ftr" sz="quarter" idx="11"/>
          </p:nvPr>
        </p:nvSpPr>
        <p:spPr/>
        <p:txBody>
          <a:bodyPr/>
          <a:lstStyle/>
          <a:p>
            <a:r>
              <a:rPr lang="sv-SE"/>
              <a:t>Presentation footer</a:t>
            </a:r>
            <a:endParaRPr lang="sv-SE" dirty="0"/>
          </a:p>
        </p:txBody>
      </p:sp>
      <p:sp>
        <p:nvSpPr>
          <p:cNvPr id="5" name="Platshållare för bildnummer 4">
            <a:extLst>
              <a:ext uri="{FF2B5EF4-FFF2-40B4-BE49-F238E27FC236}">
                <a16:creationId xmlns:a16="http://schemas.microsoft.com/office/drawing/2014/main" id="{9A6DF841-EA31-7BF4-9684-209279B6DCF2}"/>
              </a:ext>
            </a:extLst>
          </p:cNvPr>
          <p:cNvSpPr>
            <a:spLocks noGrp="1"/>
          </p:cNvSpPr>
          <p:nvPr>
            <p:ph type="sldNum" sz="quarter" idx="12"/>
          </p:nvPr>
        </p:nvSpPr>
        <p:spPr/>
        <p:txBody>
          <a:bodyPr/>
          <a:lstStyle/>
          <a:p>
            <a:fld id="{B716C8F4-20CD-364A-8A8E-DE130115B178}" type="slidenum">
              <a:rPr lang="sv-SE" smtClean="0"/>
              <a:pPr/>
              <a:t>‹#›</a:t>
            </a:fld>
            <a:endParaRPr lang="sv-SE" dirty="0"/>
          </a:p>
        </p:txBody>
      </p:sp>
      <p:sp>
        <p:nvSpPr>
          <p:cNvPr id="6" name="Platshållare för bild 2">
            <a:extLst>
              <a:ext uri="{FF2B5EF4-FFF2-40B4-BE49-F238E27FC236}">
                <a16:creationId xmlns:a16="http://schemas.microsoft.com/office/drawing/2014/main" id="{3038389D-D197-86D6-9D3E-5A61199E6874}"/>
              </a:ext>
            </a:extLst>
          </p:cNvPr>
          <p:cNvSpPr>
            <a:spLocks noGrp="1"/>
          </p:cNvSpPr>
          <p:nvPr>
            <p:ph type="pic" sz="quarter" idx="13" hasCustomPrompt="1"/>
          </p:nvPr>
        </p:nvSpPr>
        <p:spPr>
          <a:xfrm>
            <a:off x="-795" y="0"/>
            <a:ext cx="6096000" cy="6858000"/>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7" name="Platshållare för rubrik 1">
            <a:extLst>
              <a:ext uri="{FF2B5EF4-FFF2-40B4-BE49-F238E27FC236}">
                <a16:creationId xmlns:a16="http://schemas.microsoft.com/office/drawing/2014/main" id="{72E0C1A0-A9BD-243C-0ED6-127A99F43D70}"/>
              </a:ext>
            </a:extLst>
          </p:cNvPr>
          <p:cNvSpPr>
            <a:spLocks noGrp="1"/>
          </p:cNvSpPr>
          <p:nvPr>
            <p:ph type="title"/>
          </p:nvPr>
        </p:nvSpPr>
        <p:spPr>
          <a:xfrm>
            <a:off x="6743700" y="1844674"/>
            <a:ext cx="4114800" cy="1459243"/>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8" name="Platshållare för text 9">
            <a:extLst>
              <a:ext uri="{FF2B5EF4-FFF2-40B4-BE49-F238E27FC236}">
                <a16:creationId xmlns:a16="http://schemas.microsoft.com/office/drawing/2014/main" id="{6A8C23D9-7BD3-7E9D-6E90-B458B8D27045}"/>
              </a:ext>
            </a:extLst>
          </p:cNvPr>
          <p:cNvSpPr>
            <a:spLocks noGrp="1"/>
          </p:cNvSpPr>
          <p:nvPr>
            <p:ph type="body" sz="quarter" idx="14"/>
          </p:nvPr>
        </p:nvSpPr>
        <p:spPr>
          <a:xfrm>
            <a:off x="6743700" y="3429000"/>
            <a:ext cx="4114800" cy="1910751"/>
          </a:xfrm>
        </p:spPr>
        <p:txBody>
          <a:bodyPr/>
          <a:lstStyle>
            <a:lvl1pPr marL="0" indent="0">
              <a:lnSpc>
                <a:spcPts val="2360"/>
              </a:lnSpc>
              <a:spcBef>
                <a:spcPts val="0"/>
              </a:spcBef>
              <a:buFontTx/>
              <a:buNone/>
              <a:defRPr sz="1800" baseline="0">
                <a:solidFill>
                  <a:schemeClr val="tx1">
                    <a:lumMod val="65000"/>
                    <a:lumOff val="35000"/>
                  </a:schemeClr>
                </a:solidFill>
              </a:defRPr>
            </a:lvl1pPr>
            <a:lvl2pPr marL="457200" indent="0">
              <a:buFontTx/>
              <a:buNone/>
              <a:defRPr sz="1400" baseline="0">
                <a:solidFill>
                  <a:schemeClr val="tx1">
                    <a:lumMod val="65000"/>
                    <a:lumOff val="35000"/>
                  </a:schemeClr>
                </a:solidFill>
              </a:defRPr>
            </a:lvl2pPr>
            <a:lvl3pPr marL="914400" indent="0">
              <a:buFontTx/>
              <a:buNone/>
              <a:defRPr sz="1200" baseline="0">
                <a:solidFill>
                  <a:schemeClr val="tx1">
                    <a:lumMod val="65000"/>
                    <a:lumOff val="35000"/>
                  </a:schemeClr>
                </a:solidFill>
              </a:defRPr>
            </a:lvl3pPr>
            <a:lvl4pPr marL="1371600" indent="0">
              <a:buFontTx/>
              <a:buNone/>
              <a:defRPr sz="1000" baseline="0">
                <a:solidFill>
                  <a:schemeClr val="tx1">
                    <a:lumMod val="65000"/>
                    <a:lumOff val="35000"/>
                  </a:schemeClr>
                </a:solidFill>
              </a:defRPr>
            </a:lvl4pPr>
            <a:lvl5pPr marL="1828800" indent="0">
              <a:buFontTx/>
              <a:buNone/>
              <a:defRPr sz="1000" baseline="0">
                <a:solidFill>
                  <a:schemeClr val="tx1">
                    <a:lumMod val="65000"/>
                    <a:lumOff val="35000"/>
                  </a:schemeClr>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Tree>
    <p:extLst>
      <p:ext uri="{BB962C8B-B14F-4D97-AF65-F5344CB8AC3E}">
        <p14:creationId xmlns:p14="http://schemas.microsoft.com/office/powerpoint/2010/main" val="27590832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186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83462A3D-BC6E-33F6-D482-0EDC48C6DC9E}"/>
              </a:ext>
            </a:extLst>
          </p:cNvPr>
          <p:cNvSpPr>
            <a:spLocks noGrp="1"/>
          </p:cNvSpPr>
          <p:nvPr>
            <p:ph type="dt" sz="half" idx="10"/>
          </p:nvPr>
        </p:nvSpPr>
        <p:spPr/>
        <p:txBody>
          <a:bodyPr/>
          <a:lstStyle/>
          <a:p>
            <a:fld id="{888E4D63-BE2C-4D4B-BBD2-256262659A9F}" type="datetime1">
              <a:rPr lang="sv-SE" smtClean="0"/>
              <a:pPr/>
              <a:t>2026-10-06</a:t>
            </a:fld>
            <a:endParaRPr lang="sv-SE" dirty="0"/>
          </a:p>
        </p:txBody>
      </p:sp>
      <p:sp>
        <p:nvSpPr>
          <p:cNvPr id="4" name="Platshållare för sidfot 3">
            <a:extLst>
              <a:ext uri="{FF2B5EF4-FFF2-40B4-BE49-F238E27FC236}">
                <a16:creationId xmlns:a16="http://schemas.microsoft.com/office/drawing/2014/main" id="{CB664D28-D961-D1F2-AC74-C753E5DCB3D4}"/>
              </a:ext>
            </a:extLst>
          </p:cNvPr>
          <p:cNvSpPr>
            <a:spLocks noGrp="1"/>
          </p:cNvSpPr>
          <p:nvPr>
            <p:ph type="ftr" sz="quarter" idx="11"/>
          </p:nvPr>
        </p:nvSpPr>
        <p:spPr/>
        <p:txBody>
          <a:bodyPr/>
          <a:lstStyle/>
          <a:p>
            <a:r>
              <a:rPr lang="sv-SE"/>
              <a:t>Presentation footer</a:t>
            </a:r>
            <a:endParaRPr lang="sv-SE" dirty="0"/>
          </a:p>
        </p:txBody>
      </p:sp>
      <p:sp>
        <p:nvSpPr>
          <p:cNvPr id="5" name="Platshållare för bildnummer 4">
            <a:extLst>
              <a:ext uri="{FF2B5EF4-FFF2-40B4-BE49-F238E27FC236}">
                <a16:creationId xmlns:a16="http://schemas.microsoft.com/office/drawing/2014/main" id="{FA6E489E-66C8-8766-0520-C9DA822D5EAB}"/>
              </a:ext>
            </a:extLst>
          </p:cNvPr>
          <p:cNvSpPr>
            <a:spLocks noGrp="1"/>
          </p:cNvSpPr>
          <p:nvPr>
            <p:ph type="sldNum" sz="quarter" idx="12"/>
          </p:nvPr>
        </p:nvSpPr>
        <p:spPr/>
        <p:txBody>
          <a:bodyPr/>
          <a:lstStyle/>
          <a:p>
            <a:fld id="{B716C8F4-20CD-364A-8A8E-DE130115B178}" type="slidenum">
              <a:rPr lang="sv-SE" smtClean="0"/>
              <a:pPr/>
              <a:t>‹#›</a:t>
            </a:fld>
            <a:endParaRPr lang="sv-SE" dirty="0"/>
          </a:p>
        </p:txBody>
      </p:sp>
      <p:sp>
        <p:nvSpPr>
          <p:cNvPr id="12" name="Platshållare för rubrik 1">
            <a:extLst>
              <a:ext uri="{FF2B5EF4-FFF2-40B4-BE49-F238E27FC236}">
                <a16:creationId xmlns:a16="http://schemas.microsoft.com/office/drawing/2014/main" id="{1DFB9773-1D7F-F3B3-C706-28A8C2D92E34}"/>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14" name="Platshållare för innehåll 13">
            <a:extLst>
              <a:ext uri="{FF2B5EF4-FFF2-40B4-BE49-F238E27FC236}">
                <a16:creationId xmlns:a16="http://schemas.microsoft.com/office/drawing/2014/main" id="{67484F84-26D1-126E-3D9A-EE9938F14D35}"/>
              </a:ext>
            </a:extLst>
          </p:cNvPr>
          <p:cNvSpPr>
            <a:spLocks noGrp="1"/>
          </p:cNvSpPr>
          <p:nvPr>
            <p:ph sz="quarter" idx="15"/>
          </p:nvPr>
        </p:nvSpPr>
        <p:spPr>
          <a:xfrm>
            <a:off x="947738" y="2528888"/>
            <a:ext cx="4559300" cy="257795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15" name="Platshållare för innehåll 13">
            <a:extLst>
              <a:ext uri="{FF2B5EF4-FFF2-40B4-BE49-F238E27FC236}">
                <a16:creationId xmlns:a16="http://schemas.microsoft.com/office/drawing/2014/main" id="{BF275934-BA93-B26D-2430-57E339605908}"/>
              </a:ext>
            </a:extLst>
          </p:cNvPr>
          <p:cNvSpPr>
            <a:spLocks noGrp="1"/>
          </p:cNvSpPr>
          <p:nvPr>
            <p:ph sz="quarter" idx="16"/>
          </p:nvPr>
        </p:nvSpPr>
        <p:spPr>
          <a:xfrm>
            <a:off x="6089081" y="2528888"/>
            <a:ext cx="4559300" cy="257795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Tree>
    <p:extLst>
      <p:ext uri="{BB962C8B-B14F-4D97-AF65-F5344CB8AC3E}">
        <p14:creationId xmlns:p14="http://schemas.microsoft.com/office/powerpoint/2010/main" val="9134894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orient="horz" pos="527">
          <p15:clr>
            <a:srgbClr val="FBAE40"/>
          </p15:clr>
        </p15:guide>
        <p15:guide id="5" orient="horz" pos="1593">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sv-SE" smtClean="0"/>
              <a:pPr/>
              <a:t>2026-10-06</a:t>
            </a:fld>
            <a:endParaRPr lang="sv-SE" dirty="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sv-SE"/>
              <a:t>Presentation footer</a:t>
            </a:r>
            <a:endParaRPr lang="sv-SE" dirty="0"/>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sv-SE" smtClean="0"/>
              <a:pPr/>
              <a:t>‹#›</a:t>
            </a:fld>
            <a:endParaRPr lang="sv-SE" dirty="0"/>
          </a:p>
        </p:txBody>
      </p:sp>
      <p:sp>
        <p:nvSpPr>
          <p:cNvPr id="7" name="Platshållare för innehåll 6">
            <a:extLst>
              <a:ext uri="{FF2B5EF4-FFF2-40B4-BE49-F238E27FC236}">
                <a16:creationId xmlns:a16="http://schemas.microsoft.com/office/drawing/2014/main" id="{BA1374A7-E0B7-54FC-E679-6FEEF0E72FA1}"/>
              </a:ext>
            </a:extLst>
          </p:cNvPr>
          <p:cNvSpPr>
            <a:spLocks noGrp="1"/>
          </p:cNvSpPr>
          <p:nvPr>
            <p:ph sz="quarter" idx="19"/>
          </p:nvPr>
        </p:nvSpPr>
        <p:spPr>
          <a:xfrm>
            <a:off x="947738" y="2024063"/>
            <a:ext cx="4262617" cy="37639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9" name="Platshållare för innehåll 6">
            <a:extLst>
              <a:ext uri="{FF2B5EF4-FFF2-40B4-BE49-F238E27FC236}">
                <a16:creationId xmlns:a16="http://schemas.microsoft.com/office/drawing/2014/main" id="{B41E123B-B2EB-E3F8-6438-FA8E1D383E07}"/>
              </a:ext>
            </a:extLst>
          </p:cNvPr>
          <p:cNvSpPr>
            <a:spLocks noGrp="1"/>
          </p:cNvSpPr>
          <p:nvPr>
            <p:ph sz="quarter" idx="20"/>
          </p:nvPr>
        </p:nvSpPr>
        <p:spPr>
          <a:xfrm>
            <a:off x="5519738" y="2024063"/>
            <a:ext cx="4262617" cy="37639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12" name="Platshållare för rubrik 1">
            <a:extLst>
              <a:ext uri="{FF2B5EF4-FFF2-40B4-BE49-F238E27FC236}">
                <a16:creationId xmlns:a16="http://schemas.microsoft.com/office/drawing/2014/main" id="{939A7C66-E96C-ED31-2BDE-4005A0E8618E}"/>
              </a:ext>
            </a:extLst>
          </p:cNvPr>
          <p:cNvSpPr>
            <a:spLocks noGrp="1"/>
          </p:cNvSpPr>
          <p:nvPr>
            <p:ph type="title"/>
          </p:nvPr>
        </p:nvSpPr>
        <p:spPr>
          <a:xfrm>
            <a:off x="947738" y="836612"/>
            <a:ext cx="4262617" cy="1052573"/>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23" name="Platshållare för text 22">
            <a:extLst>
              <a:ext uri="{FF2B5EF4-FFF2-40B4-BE49-F238E27FC236}">
                <a16:creationId xmlns:a16="http://schemas.microsoft.com/office/drawing/2014/main" id="{FAE689B1-F36C-71C2-F115-C9B65A0A00CE}"/>
              </a:ext>
            </a:extLst>
          </p:cNvPr>
          <p:cNvSpPr>
            <a:spLocks noGrp="1"/>
          </p:cNvSpPr>
          <p:nvPr>
            <p:ph type="body" sz="quarter" idx="21"/>
          </p:nvPr>
        </p:nvSpPr>
        <p:spPr>
          <a:xfrm>
            <a:off x="5519738" y="905624"/>
            <a:ext cx="4262437" cy="1052512"/>
          </a:xfrm>
        </p:spPr>
        <p:txBody>
          <a:bodyPr/>
          <a:lstStyle>
            <a:lvl1pPr marL="0" indent="0">
              <a:lnSpc>
                <a:spcPts val="3840"/>
              </a:lnSpc>
              <a:spcBef>
                <a:spcPts val="0"/>
              </a:spcBef>
              <a:spcAft>
                <a:spcPts val="0"/>
              </a:spcAft>
              <a:buNone/>
              <a:defRPr sz="3200" baseline="0">
                <a:solidFill>
                  <a:schemeClr val="tx1"/>
                </a:solidFill>
              </a:defRPr>
            </a:lvl1pPr>
          </a:lstStyle>
          <a:p>
            <a:pPr lvl="0"/>
            <a:r>
              <a:rPr lang="sv-SE"/>
              <a:t>Klicka här för att ändra format på bakgrundstexten</a:t>
            </a:r>
          </a:p>
        </p:txBody>
      </p:sp>
    </p:spTree>
    <p:extLst>
      <p:ext uri="{BB962C8B-B14F-4D97-AF65-F5344CB8AC3E}">
        <p14:creationId xmlns:p14="http://schemas.microsoft.com/office/powerpoint/2010/main" val="2663736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guide id="8" orient="horz" pos="52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två bilder">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sv-SE" smtClean="0"/>
              <a:pPr/>
              <a:t>2026-10-06</a:t>
            </a:fld>
            <a:endParaRPr lang="sv-SE" dirty="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sv-SE"/>
              <a:t>Presentation footer</a:t>
            </a:r>
            <a:endParaRPr lang="sv-SE" dirty="0"/>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sv-SE" smtClean="0"/>
              <a:pPr/>
              <a:t>‹#›</a:t>
            </a:fld>
            <a:endParaRPr lang="sv-SE" dirty="0"/>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11" name="Platshållare för bild 10">
            <a:extLst>
              <a:ext uri="{FF2B5EF4-FFF2-40B4-BE49-F238E27FC236}">
                <a16:creationId xmlns:a16="http://schemas.microsoft.com/office/drawing/2014/main" id="{49E648CF-56EA-9980-F69D-2AC8D23AEE07}"/>
              </a:ext>
            </a:extLst>
          </p:cNvPr>
          <p:cNvSpPr>
            <a:spLocks noGrp="1"/>
          </p:cNvSpPr>
          <p:nvPr>
            <p:ph type="pic" sz="quarter" idx="17"/>
          </p:nvPr>
        </p:nvSpPr>
        <p:spPr>
          <a:xfrm>
            <a:off x="6089650" y="2035175"/>
            <a:ext cx="4559300" cy="2973266"/>
          </a:xfrm>
        </p:spPr>
        <p:txBody>
          <a:bodyPr/>
          <a:lstStyle/>
          <a:p>
            <a:r>
              <a:rPr lang="sv-SE"/>
              <a:t>Klicka på ikonen för att lägga till en bild</a:t>
            </a:r>
            <a:endParaRPr lang="en-GB"/>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8" y="2024063"/>
            <a:ext cx="4572000" cy="2989262"/>
          </a:xfrm>
        </p:spPr>
        <p:txBody>
          <a:bodyPr/>
          <a:lstStyle/>
          <a:p>
            <a:r>
              <a:rPr lang="sv-SE"/>
              <a:t>Klicka på ikonen för att lägga till en bild</a:t>
            </a:r>
            <a:endParaRPr lang="en-GB"/>
          </a:p>
        </p:txBody>
      </p:sp>
      <p:sp>
        <p:nvSpPr>
          <p:cNvPr id="15" name="Platshållare för text 14">
            <a:extLst>
              <a:ext uri="{FF2B5EF4-FFF2-40B4-BE49-F238E27FC236}">
                <a16:creationId xmlns:a16="http://schemas.microsoft.com/office/drawing/2014/main" id="{7EA82616-DB96-A57E-04F3-E904D69359DD}"/>
              </a:ext>
            </a:extLst>
          </p:cNvPr>
          <p:cNvSpPr>
            <a:spLocks noGrp="1"/>
          </p:cNvSpPr>
          <p:nvPr>
            <p:ph type="body" sz="quarter" idx="19"/>
          </p:nvPr>
        </p:nvSpPr>
        <p:spPr>
          <a:xfrm>
            <a:off x="947738" y="5192713"/>
            <a:ext cx="4572000" cy="9064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16" name="Platshållare för text 14">
            <a:extLst>
              <a:ext uri="{FF2B5EF4-FFF2-40B4-BE49-F238E27FC236}">
                <a16:creationId xmlns:a16="http://schemas.microsoft.com/office/drawing/2014/main" id="{09876A58-6661-933D-30BB-FCB61348535C}"/>
              </a:ext>
            </a:extLst>
          </p:cNvPr>
          <p:cNvSpPr>
            <a:spLocks noGrp="1"/>
          </p:cNvSpPr>
          <p:nvPr>
            <p:ph type="body" sz="quarter" idx="20"/>
          </p:nvPr>
        </p:nvSpPr>
        <p:spPr>
          <a:xfrm>
            <a:off x="6089081" y="5192713"/>
            <a:ext cx="4572000" cy="9064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Tree>
    <p:extLst>
      <p:ext uri="{BB962C8B-B14F-4D97-AF65-F5344CB8AC3E}">
        <p14:creationId xmlns:p14="http://schemas.microsoft.com/office/powerpoint/2010/main" val="17275221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och 2 bilder">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sv-SE" smtClean="0"/>
              <a:pPr/>
              <a:t>2026-10-06</a:t>
            </a:fld>
            <a:endParaRPr lang="sv-SE" dirty="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sv-SE"/>
              <a:t>Presentation footer</a:t>
            </a:r>
            <a:endParaRPr lang="sv-SE" dirty="0"/>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sv-SE" smtClean="0"/>
              <a:pPr/>
              <a:t>‹#›</a:t>
            </a:fld>
            <a:endParaRPr lang="sv-SE" dirty="0"/>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11" name="Platshållare för bild 10">
            <a:extLst>
              <a:ext uri="{FF2B5EF4-FFF2-40B4-BE49-F238E27FC236}">
                <a16:creationId xmlns:a16="http://schemas.microsoft.com/office/drawing/2014/main" id="{49E648CF-56EA-9980-F69D-2AC8D23AEE07}"/>
              </a:ext>
            </a:extLst>
          </p:cNvPr>
          <p:cNvSpPr>
            <a:spLocks noGrp="1"/>
          </p:cNvSpPr>
          <p:nvPr>
            <p:ph type="pic" sz="quarter" idx="17"/>
          </p:nvPr>
        </p:nvSpPr>
        <p:spPr>
          <a:xfrm>
            <a:off x="6089650" y="2035175"/>
            <a:ext cx="4559300" cy="3753150"/>
          </a:xfrm>
        </p:spPr>
        <p:txBody>
          <a:bodyPr/>
          <a:lstStyle/>
          <a:p>
            <a:r>
              <a:rPr lang="sv-SE"/>
              <a:t>Klicka på ikonen för att lägga till en bild</a:t>
            </a:r>
            <a:endParaRPr lang="en-GB"/>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8" y="2024063"/>
            <a:ext cx="4572000" cy="3764262"/>
          </a:xfrm>
        </p:spPr>
        <p:txBody>
          <a:bodyPr/>
          <a:lstStyle/>
          <a:p>
            <a:r>
              <a:rPr lang="sv-SE"/>
              <a:t>Klicka på ikonen för att lägga till en bild</a:t>
            </a:r>
            <a:endParaRPr lang="en-GB"/>
          </a:p>
        </p:txBody>
      </p:sp>
    </p:spTree>
    <p:extLst>
      <p:ext uri="{BB962C8B-B14F-4D97-AF65-F5344CB8AC3E}">
        <p14:creationId xmlns:p14="http://schemas.microsoft.com/office/powerpoint/2010/main" val="21318011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brik och 3 bilder">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sv-SE" smtClean="0"/>
              <a:pPr/>
              <a:t>2026-10-06</a:t>
            </a:fld>
            <a:endParaRPr lang="sv-SE" dirty="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sv-SE"/>
              <a:t>Presentation footer</a:t>
            </a:r>
            <a:endParaRPr lang="sv-SE" dirty="0"/>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sv-SE" smtClean="0"/>
              <a:pPr/>
              <a:t>‹#›</a:t>
            </a:fld>
            <a:endParaRPr lang="sv-SE" dirty="0"/>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9" y="2024063"/>
            <a:ext cx="2822004" cy="3764262"/>
          </a:xfrm>
        </p:spPr>
        <p:txBody>
          <a:bodyPr/>
          <a:lstStyle/>
          <a:p>
            <a:r>
              <a:rPr lang="sv-SE"/>
              <a:t>Klicka på ikonen för att lägga till en bild</a:t>
            </a:r>
            <a:endParaRPr lang="en-GB"/>
          </a:p>
        </p:txBody>
      </p:sp>
      <p:sp>
        <p:nvSpPr>
          <p:cNvPr id="9" name="Platshållare för bild 12">
            <a:extLst>
              <a:ext uri="{FF2B5EF4-FFF2-40B4-BE49-F238E27FC236}">
                <a16:creationId xmlns:a16="http://schemas.microsoft.com/office/drawing/2014/main" id="{A1B32E41-89F9-9ED1-454D-E09D343B8235}"/>
              </a:ext>
            </a:extLst>
          </p:cNvPr>
          <p:cNvSpPr>
            <a:spLocks noGrp="1"/>
          </p:cNvSpPr>
          <p:nvPr>
            <p:ph type="pic" sz="quarter" idx="19"/>
          </p:nvPr>
        </p:nvSpPr>
        <p:spPr>
          <a:xfrm>
            <a:off x="4096380" y="2024063"/>
            <a:ext cx="2822004" cy="3764262"/>
          </a:xfrm>
        </p:spPr>
        <p:txBody>
          <a:bodyPr/>
          <a:lstStyle/>
          <a:p>
            <a:r>
              <a:rPr lang="sv-SE"/>
              <a:t>Klicka på ikonen för att lägga till en bild</a:t>
            </a:r>
            <a:endParaRPr lang="en-GB"/>
          </a:p>
        </p:txBody>
      </p:sp>
      <p:sp>
        <p:nvSpPr>
          <p:cNvPr id="10" name="Platshållare för bild 12">
            <a:extLst>
              <a:ext uri="{FF2B5EF4-FFF2-40B4-BE49-F238E27FC236}">
                <a16:creationId xmlns:a16="http://schemas.microsoft.com/office/drawing/2014/main" id="{BC3C8CFC-2399-786C-A053-51FD97723AC6}"/>
              </a:ext>
            </a:extLst>
          </p:cNvPr>
          <p:cNvSpPr>
            <a:spLocks noGrp="1"/>
          </p:cNvSpPr>
          <p:nvPr>
            <p:ph type="pic" sz="quarter" idx="20"/>
          </p:nvPr>
        </p:nvSpPr>
        <p:spPr>
          <a:xfrm>
            <a:off x="7245021" y="2024063"/>
            <a:ext cx="2822004" cy="3764262"/>
          </a:xfrm>
        </p:spPr>
        <p:txBody>
          <a:bodyPr/>
          <a:lstStyle/>
          <a:p>
            <a:r>
              <a:rPr lang="sv-SE"/>
              <a:t>Klicka på ikonen för att lägga till en bild</a:t>
            </a:r>
            <a:endParaRPr lang="en-GB"/>
          </a:p>
        </p:txBody>
      </p:sp>
    </p:spTree>
    <p:extLst>
      <p:ext uri="{BB962C8B-B14F-4D97-AF65-F5344CB8AC3E}">
        <p14:creationId xmlns:p14="http://schemas.microsoft.com/office/powerpoint/2010/main" val="9880211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och 3 bilder, text">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sv-SE" smtClean="0"/>
              <a:pPr/>
              <a:t>2026-10-06</a:t>
            </a:fld>
            <a:endParaRPr lang="sv-SE" dirty="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sv-SE"/>
              <a:t>Presentation footer</a:t>
            </a:r>
            <a:endParaRPr lang="sv-SE" dirty="0"/>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sv-SE" smtClean="0"/>
              <a:pPr/>
              <a:t>‹#›</a:t>
            </a:fld>
            <a:endParaRPr lang="sv-SE" dirty="0"/>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9" y="1687633"/>
            <a:ext cx="2822004" cy="3325692"/>
          </a:xfrm>
        </p:spPr>
        <p:txBody>
          <a:bodyPr/>
          <a:lstStyle/>
          <a:p>
            <a:r>
              <a:rPr lang="sv-SE"/>
              <a:t>Klicka på ikonen för att lägga till en bild</a:t>
            </a:r>
            <a:endParaRPr lang="en-GB"/>
          </a:p>
        </p:txBody>
      </p:sp>
      <p:sp>
        <p:nvSpPr>
          <p:cNvPr id="9" name="Platshållare för bild 12">
            <a:extLst>
              <a:ext uri="{FF2B5EF4-FFF2-40B4-BE49-F238E27FC236}">
                <a16:creationId xmlns:a16="http://schemas.microsoft.com/office/drawing/2014/main" id="{A1B32E41-89F9-9ED1-454D-E09D343B8235}"/>
              </a:ext>
            </a:extLst>
          </p:cNvPr>
          <p:cNvSpPr>
            <a:spLocks noGrp="1"/>
          </p:cNvSpPr>
          <p:nvPr>
            <p:ph type="pic" sz="quarter" idx="19"/>
          </p:nvPr>
        </p:nvSpPr>
        <p:spPr>
          <a:xfrm>
            <a:off x="4096380" y="1687633"/>
            <a:ext cx="2822004" cy="3325692"/>
          </a:xfrm>
        </p:spPr>
        <p:txBody>
          <a:bodyPr/>
          <a:lstStyle/>
          <a:p>
            <a:r>
              <a:rPr lang="sv-SE"/>
              <a:t>Klicka på ikonen för att lägga till en bild</a:t>
            </a:r>
            <a:endParaRPr lang="en-GB"/>
          </a:p>
        </p:txBody>
      </p:sp>
      <p:sp>
        <p:nvSpPr>
          <p:cNvPr id="10" name="Platshållare för bild 12">
            <a:extLst>
              <a:ext uri="{FF2B5EF4-FFF2-40B4-BE49-F238E27FC236}">
                <a16:creationId xmlns:a16="http://schemas.microsoft.com/office/drawing/2014/main" id="{BC3C8CFC-2399-786C-A053-51FD97723AC6}"/>
              </a:ext>
            </a:extLst>
          </p:cNvPr>
          <p:cNvSpPr>
            <a:spLocks noGrp="1"/>
          </p:cNvSpPr>
          <p:nvPr>
            <p:ph type="pic" sz="quarter" idx="20"/>
          </p:nvPr>
        </p:nvSpPr>
        <p:spPr>
          <a:xfrm>
            <a:off x="7245021" y="1687633"/>
            <a:ext cx="2822004" cy="3325692"/>
          </a:xfrm>
        </p:spPr>
        <p:txBody>
          <a:bodyPr/>
          <a:lstStyle/>
          <a:p>
            <a:r>
              <a:rPr lang="sv-SE"/>
              <a:t>Klicka på ikonen för att lägga till en bild</a:t>
            </a:r>
            <a:endParaRPr lang="en-GB"/>
          </a:p>
        </p:txBody>
      </p:sp>
      <p:sp>
        <p:nvSpPr>
          <p:cNvPr id="2" name="Platshållare för text 14">
            <a:extLst>
              <a:ext uri="{FF2B5EF4-FFF2-40B4-BE49-F238E27FC236}">
                <a16:creationId xmlns:a16="http://schemas.microsoft.com/office/drawing/2014/main" id="{590AE671-F2B6-FABF-A578-926E5EABFF30}"/>
              </a:ext>
            </a:extLst>
          </p:cNvPr>
          <p:cNvSpPr>
            <a:spLocks noGrp="1"/>
          </p:cNvSpPr>
          <p:nvPr>
            <p:ph type="body" sz="quarter" idx="21"/>
          </p:nvPr>
        </p:nvSpPr>
        <p:spPr>
          <a:xfrm>
            <a:off x="947738" y="5192713"/>
            <a:ext cx="2822004" cy="9064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7" name="Platshållare för text 14">
            <a:extLst>
              <a:ext uri="{FF2B5EF4-FFF2-40B4-BE49-F238E27FC236}">
                <a16:creationId xmlns:a16="http://schemas.microsoft.com/office/drawing/2014/main" id="{66BB79A9-07F3-3923-86C2-83C52FDEA60B}"/>
              </a:ext>
            </a:extLst>
          </p:cNvPr>
          <p:cNvSpPr>
            <a:spLocks noGrp="1"/>
          </p:cNvSpPr>
          <p:nvPr>
            <p:ph type="body" sz="quarter" idx="22"/>
          </p:nvPr>
        </p:nvSpPr>
        <p:spPr>
          <a:xfrm>
            <a:off x="4096379" y="5192713"/>
            <a:ext cx="2822004" cy="9064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8" name="Platshållare för text 14">
            <a:extLst>
              <a:ext uri="{FF2B5EF4-FFF2-40B4-BE49-F238E27FC236}">
                <a16:creationId xmlns:a16="http://schemas.microsoft.com/office/drawing/2014/main" id="{3BC5D95A-77B0-95FD-F967-BDB03FDE710D}"/>
              </a:ext>
            </a:extLst>
          </p:cNvPr>
          <p:cNvSpPr>
            <a:spLocks noGrp="1"/>
          </p:cNvSpPr>
          <p:nvPr>
            <p:ph type="body" sz="quarter" idx="23"/>
          </p:nvPr>
        </p:nvSpPr>
        <p:spPr>
          <a:xfrm>
            <a:off x="7245021" y="5192713"/>
            <a:ext cx="2822004" cy="9064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Tree>
    <p:extLst>
      <p:ext uri="{BB962C8B-B14F-4D97-AF65-F5344CB8AC3E}">
        <p14:creationId xmlns:p14="http://schemas.microsoft.com/office/powerpoint/2010/main" val="22925681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Logo">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1BEAE4BB-8616-AD66-D017-A34248E7376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819006" y="1272750"/>
            <a:ext cx="4556257" cy="4331726"/>
          </a:xfrm>
          <a:prstGeom prst="rect">
            <a:avLst/>
          </a:prstGeom>
        </p:spPr>
      </p:pic>
    </p:spTree>
    <p:extLst>
      <p:ext uri="{BB962C8B-B14F-4D97-AF65-F5344CB8AC3E}">
        <p14:creationId xmlns:p14="http://schemas.microsoft.com/office/powerpoint/2010/main" val="12157286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Hur du använder mallen">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5696E09C-DA28-11BB-B81A-D7B8E45B18BC}"/>
              </a:ext>
            </a:extLst>
          </p:cNvPr>
          <p:cNvSpPr txBox="1"/>
          <p:nvPr userDrawn="1"/>
        </p:nvSpPr>
        <p:spPr>
          <a:xfrm>
            <a:off x="957359" y="821623"/>
            <a:ext cx="7970120" cy="584775"/>
          </a:xfrm>
          <a:prstGeom prst="rect">
            <a:avLst/>
          </a:prstGeom>
          <a:noFill/>
        </p:spPr>
        <p:txBody>
          <a:bodyPr wrap="square" rtlCol="0">
            <a:spAutoFit/>
          </a:bodyPr>
          <a:lstStyle/>
          <a:p>
            <a:r>
              <a:rPr lang="en-GB" sz="3200">
                <a:latin typeface="Work Sans" pitchFamily="2" charset="77"/>
              </a:rPr>
              <a:t>Hur du använder mallen</a:t>
            </a:r>
          </a:p>
        </p:txBody>
      </p:sp>
      <p:pic>
        <p:nvPicPr>
          <p:cNvPr id="3" name="Picture 4" descr="Microsoft PowerPoint 365 Overview and Supported File Types">
            <a:extLst>
              <a:ext uri="{FF2B5EF4-FFF2-40B4-BE49-F238E27FC236}">
                <a16:creationId xmlns:a16="http://schemas.microsoft.com/office/drawing/2014/main" id="{8B937913-6B46-786E-B7B0-618AA64E3989}"/>
              </a:ext>
            </a:extLst>
          </p:cNvPr>
          <p:cNvPicPr>
            <a:picLocks noChangeAspect="1" noChangeArrowheads="1"/>
          </p:cNvPicPr>
          <p:nvPr userDrawn="1"/>
        </p:nvPicPr>
        <p:blipFill rotWithShape="1">
          <a:blip r:embed="rId2">
            <a:extLst>
              <a:ext uri="{28A0092B-C50C-407E-A947-70E740481C1C}">
                <a14:useLocalDpi xmlns:a14="http://schemas.microsoft.com/office/drawing/2010/main"/>
              </a:ext>
            </a:extLst>
          </a:blip>
          <a:srcRect/>
          <a:stretch/>
        </p:blipFill>
        <p:spPr bwMode="auto">
          <a:xfrm>
            <a:off x="679036" y="2183739"/>
            <a:ext cx="208587" cy="334335"/>
          </a:xfrm>
          <a:prstGeom prst="rect">
            <a:avLst/>
          </a:prstGeom>
          <a:noFill/>
          <a:extLst>
            <a:ext uri="{909E8E84-426E-40DD-AFC4-6F175D3DCCD1}">
              <a14:hiddenFill xmlns:a14="http://schemas.microsoft.com/office/drawing/2010/main">
                <a:solidFill>
                  <a:srgbClr val="FFFFFF"/>
                </a:solidFill>
              </a14:hiddenFill>
            </a:ext>
          </a:extLst>
        </p:spPr>
      </p:pic>
      <p:sp>
        <p:nvSpPr>
          <p:cNvPr id="4" name="textruta 3">
            <a:extLst>
              <a:ext uri="{FF2B5EF4-FFF2-40B4-BE49-F238E27FC236}">
                <a16:creationId xmlns:a16="http://schemas.microsoft.com/office/drawing/2014/main" id="{ABC58B7D-8536-3E66-E522-A95CBA8A7AAD}"/>
              </a:ext>
            </a:extLst>
          </p:cNvPr>
          <p:cNvSpPr txBox="1"/>
          <p:nvPr userDrawn="1"/>
        </p:nvSpPr>
        <p:spPr>
          <a:xfrm>
            <a:off x="947738" y="2141961"/>
            <a:ext cx="1866068" cy="1631216"/>
          </a:xfrm>
          <a:prstGeom prst="rect">
            <a:avLst/>
          </a:prstGeom>
          <a:noFill/>
        </p:spPr>
        <p:txBody>
          <a:bodyPr wrap="square" rtlCol="0">
            <a:spAutoFit/>
          </a:bodyPr>
          <a:lstStyle/>
          <a:p>
            <a:r>
              <a:rPr lang="en-GB" sz="1200">
                <a:latin typeface="Work Sans" pitchFamily="2" charset="77"/>
              </a:rPr>
              <a:t>Mallar</a:t>
            </a:r>
          </a:p>
          <a:p>
            <a:pPr>
              <a:spcBef>
                <a:spcPts val="600"/>
              </a:spcBef>
            </a:pPr>
            <a:r>
              <a:rPr lang="en-GB" sz="900">
                <a:latin typeface="Work Sans" pitchFamily="2" charset="77"/>
              </a:rPr>
              <a:t>Klicka på Ny bild och välj den mall som passer ditt behov.</a:t>
            </a:r>
          </a:p>
          <a:p>
            <a:pPr>
              <a:spcBef>
                <a:spcPts val="600"/>
              </a:spcBef>
            </a:pPr>
            <a:r>
              <a:rPr lang="en-GB" sz="900">
                <a:latin typeface="Work Sans" pitchFamily="2" charset="77"/>
              </a:rPr>
              <a:t>Det finns tre mallteman:</a:t>
            </a:r>
          </a:p>
          <a:p>
            <a:pPr>
              <a:spcBef>
                <a:spcPts val="600"/>
              </a:spcBef>
            </a:pPr>
            <a:r>
              <a:rPr lang="en-GB" sz="900">
                <a:latin typeface="Work Sans" pitchFamily="2" charset="77"/>
              </a:rPr>
              <a:t>UU-tema VIT</a:t>
            </a:r>
          </a:p>
          <a:p>
            <a:pPr>
              <a:spcBef>
                <a:spcPts val="600"/>
              </a:spcBef>
            </a:pPr>
            <a:r>
              <a:rPr lang="en-GB" sz="900">
                <a:latin typeface="Work Sans" pitchFamily="2" charset="77"/>
              </a:rPr>
              <a:t>UU-tema LJUSGRÅ</a:t>
            </a:r>
          </a:p>
          <a:p>
            <a:pPr>
              <a:spcBef>
                <a:spcPts val="600"/>
              </a:spcBef>
            </a:pPr>
            <a:r>
              <a:rPr lang="en-GB" sz="900">
                <a:latin typeface="Work Sans" pitchFamily="2" charset="77"/>
              </a:rPr>
              <a:t>UU-tema MÖRKGRÅ (OBS! För Humanistiska teatern)</a:t>
            </a:r>
          </a:p>
        </p:txBody>
      </p:sp>
      <p:pic>
        <p:nvPicPr>
          <p:cNvPr id="17" name="Picture 4" descr="Microsoft PowerPoint 365 Overview and Supported File Types">
            <a:extLst>
              <a:ext uri="{FF2B5EF4-FFF2-40B4-BE49-F238E27FC236}">
                <a16:creationId xmlns:a16="http://schemas.microsoft.com/office/drawing/2014/main" id="{8BD78A69-3D00-219C-5BCE-6A67B91EFEDB}"/>
              </a:ext>
            </a:extLst>
          </p:cNvPr>
          <p:cNvPicPr>
            <a:picLocks noChangeAspect="1" noChangeArrowheads="1"/>
          </p:cNvPicPr>
          <p:nvPr userDrawn="1"/>
        </p:nvPicPr>
        <p:blipFill rotWithShape="1">
          <a:blip r:embed="rId3">
            <a:extLst>
              <a:ext uri="{28A0092B-C50C-407E-A947-70E740481C1C}">
                <a14:useLocalDpi xmlns:a14="http://schemas.microsoft.com/office/drawing/2010/main"/>
              </a:ext>
            </a:extLst>
          </a:blip>
          <a:srcRect/>
          <a:stretch/>
        </p:blipFill>
        <p:spPr bwMode="auto">
          <a:xfrm>
            <a:off x="629229" y="3944641"/>
            <a:ext cx="328130" cy="105310"/>
          </a:xfrm>
          <a:prstGeom prst="rect">
            <a:avLst/>
          </a:prstGeom>
          <a:noFill/>
          <a:extLst>
            <a:ext uri="{909E8E84-426E-40DD-AFC4-6F175D3DCCD1}">
              <a14:hiddenFill xmlns:a14="http://schemas.microsoft.com/office/drawing/2010/main">
                <a:solidFill>
                  <a:srgbClr val="FFFFFF"/>
                </a:solidFill>
              </a14:hiddenFill>
            </a:ext>
          </a:extLst>
        </p:spPr>
      </p:pic>
      <p:sp>
        <p:nvSpPr>
          <p:cNvPr id="18" name="textruta 17">
            <a:extLst>
              <a:ext uri="{FF2B5EF4-FFF2-40B4-BE49-F238E27FC236}">
                <a16:creationId xmlns:a16="http://schemas.microsoft.com/office/drawing/2014/main" id="{D24ECB3B-1665-50DB-4095-56D7A1E3A737}"/>
              </a:ext>
            </a:extLst>
          </p:cNvPr>
          <p:cNvSpPr txBox="1"/>
          <p:nvPr userDrawn="1"/>
        </p:nvSpPr>
        <p:spPr>
          <a:xfrm>
            <a:off x="947738" y="3850121"/>
            <a:ext cx="1866068" cy="769441"/>
          </a:xfrm>
          <a:prstGeom prst="rect">
            <a:avLst/>
          </a:prstGeom>
          <a:noFill/>
        </p:spPr>
        <p:txBody>
          <a:bodyPr wrap="square" rtlCol="0">
            <a:spAutoFit/>
          </a:bodyPr>
          <a:lstStyle/>
          <a:p>
            <a:r>
              <a:rPr lang="en-GB" sz="1200">
                <a:latin typeface="Work Sans" pitchFamily="2" charset="77"/>
              </a:rPr>
              <a:t>Layout</a:t>
            </a:r>
          </a:p>
          <a:p>
            <a:pPr>
              <a:spcBef>
                <a:spcPts val="600"/>
              </a:spcBef>
            </a:pPr>
            <a:r>
              <a:rPr lang="en-US" sz="900" noProof="0" dirty="0">
                <a:latin typeface="Work Sans" pitchFamily="2" charset="77"/>
              </a:rPr>
              <a:t>Om du vill byta mall på en redan gjord ppt-bild – klicka på Layout och byt mall. </a:t>
            </a:r>
            <a:endParaRPr lang="en-GB" sz="900">
              <a:latin typeface="Work Sans" pitchFamily="2" charset="77"/>
            </a:endParaRPr>
          </a:p>
        </p:txBody>
      </p:sp>
      <p:sp>
        <p:nvSpPr>
          <p:cNvPr id="19" name="textruta 18">
            <a:extLst>
              <a:ext uri="{FF2B5EF4-FFF2-40B4-BE49-F238E27FC236}">
                <a16:creationId xmlns:a16="http://schemas.microsoft.com/office/drawing/2014/main" id="{F487FDF3-29B2-FFA8-31F0-F4E74F6C8B8A}"/>
              </a:ext>
            </a:extLst>
          </p:cNvPr>
          <p:cNvSpPr txBox="1"/>
          <p:nvPr userDrawn="1"/>
        </p:nvSpPr>
        <p:spPr>
          <a:xfrm>
            <a:off x="947738" y="4853264"/>
            <a:ext cx="1866068" cy="769441"/>
          </a:xfrm>
          <a:prstGeom prst="rect">
            <a:avLst/>
          </a:prstGeom>
          <a:noFill/>
        </p:spPr>
        <p:txBody>
          <a:bodyPr wrap="square" rtlCol="0">
            <a:spAutoFit/>
          </a:bodyPr>
          <a:lstStyle/>
          <a:p>
            <a:r>
              <a:rPr lang="en-GB" sz="1200">
                <a:latin typeface="Work Sans" pitchFamily="2" charset="77"/>
              </a:rPr>
              <a:t>Återställ</a:t>
            </a:r>
          </a:p>
          <a:p>
            <a:pPr>
              <a:spcBef>
                <a:spcPts val="600"/>
              </a:spcBef>
              <a:spcAft>
                <a:spcPts val="600"/>
              </a:spcAft>
            </a:pPr>
            <a:r>
              <a:rPr lang="en-US" sz="900" noProof="0" dirty="0">
                <a:latin typeface="Work Sans" pitchFamily="2" charset="77"/>
              </a:rPr>
              <a:t>Vill du återställa en redigerad ppt-bild till mallens format –klicka på Återställ. </a:t>
            </a:r>
          </a:p>
        </p:txBody>
      </p:sp>
      <p:pic>
        <p:nvPicPr>
          <p:cNvPr id="20" name="Picture 4" descr="Microsoft PowerPoint 365 Overview and Supported File Types">
            <a:extLst>
              <a:ext uri="{FF2B5EF4-FFF2-40B4-BE49-F238E27FC236}">
                <a16:creationId xmlns:a16="http://schemas.microsoft.com/office/drawing/2014/main" id="{6807777D-5217-BEE5-7236-42B0BC251A79}"/>
              </a:ext>
            </a:extLst>
          </p:cNvPr>
          <p:cNvPicPr>
            <a:picLocks noChangeAspect="1" noChangeArrowheads="1"/>
          </p:cNvPicPr>
          <p:nvPr userDrawn="1"/>
        </p:nvPicPr>
        <p:blipFill rotWithShape="1">
          <a:blip r:embed="rId4">
            <a:extLst>
              <a:ext uri="{28A0092B-C50C-407E-A947-70E740481C1C}">
                <a14:useLocalDpi xmlns:a14="http://schemas.microsoft.com/office/drawing/2010/main"/>
              </a:ext>
            </a:extLst>
          </a:blip>
          <a:srcRect/>
          <a:stretch/>
        </p:blipFill>
        <p:spPr bwMode="auto">
          <a:xfrm>
            <a:off x="655179" y="4949201"/>
            <a:ext cx="256300" cy="10531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Header and Footer on slides - Microsoft PowerPoint 365">
            <a:extLst>
              <a:ext uri="{FF2B5EF4-FFF2-40B4-BE49-F238E27FC236}">
                <a16:creationId xmlns:a16="http://schemas.microsoft.com/office/drawing/2014/main" id="{D285DD9B-960B-2B10-1FC4-9C4E1FFBC5E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285019" y="4077220"/>
            <a:ext cx="1493231" cy="1103568"/>
          </a:xfrm>
          <a:prstGeom prst="rect">
            <a:avLst/>
          </a:prstGeom>
          <a:noFill/>
          <a:extLst>
            <a:ext uri="{909E8E84-426E-40DD-AFC4-6F175D3DCCD1}">
              <a14:hiddenFill xmlns:a14="http://schemas.microsoft.com/office/drawing/2010/main">
                <a:solidFill>
                  <a:srgbClr val="FFFFFF"/>
                </a:solidFill>
              </a14:hiddenFill>
            </a:ext>
          </a:extLst>
        </p:spPr>
      </p:pic>
      <p:sp>
        <p:nvSpPr>
          <p:cNvPr id="22" name="textruta 21">
            <a:extLst>
              <a:ext uri="{FF2B5EF4-FFF2-40B4-BE49-F238E27FC236}">
                <a16:creationId xmlns:a16="http://schemas.microsoft.com/office/drawing/2014/main" id="{7B341E9D-EB38-56DA-023A-8E0E8DD2F182}"/>
              </a:ext>
            </a:extLst>
          </p:cNvPr>
          <p:cNvSpPr txBox="1"/>
          <p:nvPr userDrawn="1"/>
        </p:nvSpPr>
        <p:spPr>
          <a:xfrm>
            <a:off x="5231428" y="2141961"/>
            <a:ext cx="1866068" cy="1554272"/>
          </a:xfrm>
          <a:prstGeom prst="rect">
            <a:avLst/>
          </a:prstGeom>
          <a:noFill/>
        </p:spPr>
        <p:txBody>
          <a:bodyPr wrap="square" rtlCol="0">
            <a:spAutoFit/>
          </a:bodyPr>
          <a:lstStyle/>
          <a:p>
            <a:r>
              <a:rPr lang="en-GB" sz="1200">
                <a:latin typeface="Work Sans" pitchFamily="2" charset="77"/>
              </a:rPr>
              <a:t>Sidhuvud/Sidfot</a:t>
            </a:r>
          </a:p>
          <a:p>
            <a:pPr>
              <a:spcBef>
                <a:spcPts val="600"/>
              </a:spcBef>
              <a:spcAft>
                <a:spcPts val="600"/>
              </a:spcAft>
            </a:pPr>
            <a:r>
              <a:rPr lang="en-US" sz="900" noProof="0" dirty="0">
                <a:latin typeface="Work Sans" pitchFamily="2" charset="77"/>
              </a:rPr>
              <a:t>Infoga Sidhuvud/sidfot, datum och sidnummer:</a:t>
            </a:r>
          </a:p>
          <a:p>
            <a:pPr marL="120600" indent="-120600">
              <a:spcAft>
                <a:spcPts val="600"/>
              </a:spcAft>
              <a:buClr>
                <a:schemeClr val="tx1">
                  <a:lumMod val="50000"/>
                  <a:lumOff val="50000"/>
                </a:schemeClr>
              </a:buClr>
              <a:buFont typeface="+mj-lt"/>
              <a:buAutoNum type="arabicPeriod"/>
            </a:pPr>
            <a:r>
              <a:rPr lang="en-US" sz="900" noProof="0" dirty="0">
                <a:latin typeface="Work Sans" pitchFamily="2" charset="77"/>
              </a:rPr>
              <a:t>Under fliken </a:t>
            </a:r>
            <a:r>
              <a:rPr lang="en-US" sz="900" b="0" i="1" baseline="0" noProof="0" dirty="0">
                <a:latin typeface="Work Sans" pitchFamily="2" charset="77"/>
              </a:rPr>
              <a:t>Infoga </a:t>
            </a:r>
            <a:r>
              <a:rPr lang="en-US" sz="900" noProof="0" dirty="0">
                <a:latin typeface="Work Sans" pitchFamily="2" charset="77"/>
              </a:rPr>
              <a:t>– klicka på </a:t>
            </a:r>
            <a:r>
              <a:rPr lang="en-US" sz="900" b="0" i="1" baseline="0" noProof="0" dirty="0">
                <a:latin typeface="Work Sans" pitchFamily="2" charset="77"/>
              </a:rPr>
              <a:t>Sidhuvud/sidfot</a:t>
            </a:r>
            <a:r>
              <a:rPr lang="en-US" sz="900" noProof="0" dirty="0">
                <a:latin typeface="Work Sans" pitchFamily="2" charset="77"/>
              </a:rPr>
              <a:t>.</a:t>
            </a:r>
          </a:p>
          <a:p>
            <a:pPr marL="120600" indent="-120600">
              <a:spcAft>
                <a:spcPts val="600"/>
              </a:spcAft>
              <a:buClr>
                <a:schemeClr val="tx1">
                  <a:lumMod val="50000"/>
                  <a:lumOff val="50000"/>
                </a:schemeClr>
              </a:buClr>
              <a:buFont typeface="+mj-lt"/>
              <a:buAutoNum type="arabicPeriod"/>
            </a:pPr>
            <a:r>
              <a:rPr lang="en-US" sz="900" noProof="0" dirty="0">
                <a:latin typeface="Work Sans" pitchFamily="2" charset="77"/>
              </a:rPr>
              <a:t>I Sidhuvud/sidfot-rutan välj det alternativ du önskar</a:t>
            </a:r>
          </a:p>
          <a:p>
            <a:pPr marL="120600" indent="-120600">
              <a:spcAft>
                <a:spcPts val="600"/>
              </a:spcAft>
              <a:buClr>
                <a:schemeClr val="tx1">
                  <a:lumMod val="50000"/>
                  <a:lumOff val="50000"/>
                </a:schemeClr>
              </a:buClr>
              <a:buFont typeface="+mj-lt"/>
              <a:buAutoNum type="arabicPeriod"/>
            </a:pPr>
            <a:r>
              <a:rPr lang="en-US" sz="900" noProof="0" dirty="0">
                <a:latin typeface="Work Sans" pitchFamily="2" charset="77"/>
              </a:rPr>
              <a:t>Klicka på </a:t>
            </a:r>
            <a:r>
              <a:rPr lang="en-US" sz="900" i="1" noProof="0" dirty="0">
                <a:latin typeface="Work Sans" pitchFamily="2" charset="77"/>
              </a:rPr>
              <a:t>Använd för alla</a:t>
            </a:r>
            <a:r>
              <a:rPr lang="en-US" sz="900" noProof="0" dirty="0">
                <a:latin typeface="Work Sans" pitchFamily="2" charset="77"/>
              </a:rPr>
              <a:t>.</a:t>
            </a:r>
          </a:p>
        </p:txBody>
      </p:sp>
      <p:sp>
        <p:nvSpPr>
          <p:cNvPr id="23" name="textruta 22">
            <a:extLst>
              <a:ext uri="{FF2B5EF4-FFF2-40B4-BE49-F238E27FC236}">
                <a16:creationId xmlns:a16="http://schemas.microsoft.com/office/drawing/2014/main" id="{2442E282-6DAE-6920-1B41-4D9866E7840C}"/>
              </a:ext>
            </a:extLst>
          </p:cNvPr>
          <p:cNvSpPr txBox="1"/>
          <p:nvPr userDrawn="1"/>
        </p:nvSpPr>
        <p:spPr>
          <a:xfrm>
            <a:off x="7341715" y="2141961"/>
            <a:ext cx="1975204" cy="2477601"/>
          </a:xfrm>
          <a:prstGeom prst="rect">
            <a:avLst/>
          </a:prstGeom>
          <a:noFill/>
        </p:spPr>
        <p:txBody>
          <a:bodyPr wrap="square" rtlCol="0">
            <a:spAutoFit/>
          </a:bodyPr>
          <a:lstStyle/>
          <a:p>
            <a:r>
              <a:rPr lang="en-GB" sz="1200">
                <a:latin typeface="Work Sans" pitchFamily="2" charset="77"/>
              </a:rPr>
              <a:t>Ändra bildbeskärning</a:t>
            </a:r>
          </a:p>
          <a:p>
            <a:pPr>
              <a:spcBef>
                <a:spcPts val="600"/>
              </a:spcBef>
              <a:spcAft>
                <a:spcPts val="600"/>
              </a:spcAft>
            </a:pPr>
            <a:r>
              <a:rPr lang="en-US" sz="900" noProof="0" dirty="0">
                <a:latin typeface="Work Sans" pitchFamily="2" charset="77"/>
              </a:rPr>
              <a:t>När en bild placeras i en bildruta anpassar Powerpoint automatiskt bilden till rutan. För att justera gör så här:</a:t>
            </a:r>
          </a:p>
          <a:p>
            <a:pPr marL="120600" indent="-120600">
              <a:spcBef>
                <a:spcPts val="600"/>
              </a:spcBef>
              <a:spcAft>
                <a:spcPts val="600"/>
              </a:spcAft>
              <a:buClr>
                <a:schemeClr val="tx1">
                  <a:lumMod val="50000"/>
                  <a:lumOff val="50000"/>
                </a:schemeClr>
              </a:buClr>
              <a:buFont typeface="+mj-lt"/>
              <a:buAutoNum type="arabicPeriod"/>
            </a:pPr>
            <a:r>
              <a:rPr lang="en-US" sz="900" noProof="0" dirty="0">
                <a:latin typeface="Work Sans" pitchFamily="2" charset="77"/>
              </a:rPr>
              <a:t>Markera bilden och klicka på fliken </a:t>
            </a:r>
            <a:r>
              <a:rPr lang="en-US" sz="900" i="1" noProof="0" dirty="0">
                <a:latin typeface="Work Sans" pitchFamily="2" charset="77"/>
              </a:rPr>
              <a:t>Bildformat</a:t>
            </a:r>
            <a:r>
              <a:rPr lang="en-US" sz="900" noProof="0" dirty="0">
                <a:latin typeface="Work Sans" pitchFamily="2" charset="77"/>
              </a:rPr>
              <a:t>. </a:t>
            </a:r>
          </a:p>
          <a:p>
            <a:pPr marL="120600" indent="-120600">
              <a:spcBef>
                <a:spcPts val="600"/>
              </a:spcBef>
              <a:spcAft>
                <a:spcPts val="600"/>
              </a:spcAft>
              <a:buClr>
                <a:schemeClr val="tx1">
                  <a:lumMod val="50000"/>
                  <a:lumOff val="50000"/>
                </a:schemeClr>
              </a:buClr>
              <a:buFont typeface="+mj-lt"/>
              <a:buAutoNum type="arabicPeriod"/>
            </a:pPr>
            <a:r>
              <a:rPr lang="en-US" sz="900" noProof="0" dirty="0">
                <a:latin typeface="Work Sans" pitchFamily="2" charset="77"/>
              </a:rPr>
              <a:t>Välj </a:t>
            </a:r>
            <a:r>
              <a:rPr lang="en-US" sz="900" i="1" noProof="0" dirty="0">
                <a:latin typeface="Work Sans" pitchFamily="2" charset="77"/>
              </a:rPr>
              <a:t>Beskär</a:t>
            </a:r>
            <a:r>
              <a:rPr lang="en-US" sz="900" noProof="0" dirty="0">
                <a:latin typeface="Work Sans" pitchFamily="2" charset="77"/>
              </a:rPr>
              <a:t>. Nu kan du se hela bilden. Notera att de beskärda delarna är mörkare. </a:t>
            </a:r>
          </a:p>
          <a:p>
            <a:pPr marL="120600" indent="-120600">
              <a:spcBef>
                <a:spcPts val="600"/>
              </a:spcBef>
              <a:spcAft>
                <a:spcPts val="600"/>
              </a:spcAft>
              <a:buClr>
                <a:schemeClr val="tx1">
                  <a:lumMod val="50000"/>
                  <a:lumOff val="50000"/>
                </a:schemeClr>
              </a:buClr>
              <a:buFont typeface="+mj-lt"/>
              <a:buAutoNum type="arabicPeriod"/>
            </a:pPr>
            <a:r>
              <a:rPr lang="en-US" sz="900" noProof="0" dirty="0">
                <a:latin typeface="Work Sans" pitchFamily="2" charset="77"/>
              </a:rPr>
              <a:t>Placera bilden genom att dra den i rutan. Zooma genom att dra i hörnen.</a:t>
            </a:r>
          </a:p>
        </p:txBody>
      </p:sp>
      <p:pic>
        <p:nvPicPr>
          <p:cNvPr id="24" name="Bildobjekt 23">
            <a:extLst>
              <a:ext uri="{FF2B5EF4-FFF2-40B4-BE49-F238E27FC236}">
                <a16:creationId xmlns:a16="http://schemas.microsoft.com/office/drawing/2014/main" id="{9CCBCA10-69A9-57BF-680C-E57C22EA2F50}"/>
              </a:ext>
            </a:extLst>
          </p:cNvPr>
          <p:cNvPicPr>
            <a:picLocks noChangeAspect="1"/>
          </p:cNvPicPr>
          <p:nvPr userDrawn="1"/>
        </p:nvPicPr>
        <p:blipFill rotWithShape="1">
          <a:blip r:embed="rId6"/>
          <a:srcRect l="7572" t="11130" r="8933" b="13070"/>
          <a:stretch/>
        </p:blipFill>
        <p:spPr>
          <a:xfrm>
            <a:off x="9721043" y="2238792"/>
            <a:ext cx="1578991" cy="980387"/>
          </a:xfrm>
          <a:prstGeom prst="rect">
            <a:avLst/>
          </a:prstGeom>
        </p:spPr>
      </p:pic>
      <p:pic>
        <p:nvPicPr>
          <p:cNvPr id="25" name="Bildobjekt 24">
            <a:extLst>
              <a:ext uri="{FF2B5EF4-FFF2-40B4-BE49-F238E27FC236}">
                <a16:creationId xmlns:a16="http://schemas.microsoft.com/office/drawing/2014/main" id="{E7A5BF5A-CD4B-ACA5-88A8-15AE899D1F56}"/>
              </a:ext>
            </a:extLst>
          </p:cNvPr>
          <p:cNvPicPr>
            <a:picLocks noChangeAspect="1"/>
          </p:cNvPicPr>
          <p:nvPr userDrawn="1"/>
        </p:nvPicPr>
        <p:blipFill rotWithShape="1">
          <a:blip r:embed="rId7"/>
          <a:srcRect r="2746"/>
          <a:stretch/>
        </p:blipFill>
        <p:spPr>
          <a:xfrm>
            <a:off x="3018616" y="2183739"/>
            <a:ext cx="1711571" cy="1008635"/>
          </a:xfrm>
          <a:prstGeom prst="rect">
            <a:avLst/>
          </a:prstGeom>
        </p:spPr>
      </p:pic>
      <p:pic>
        <p:nvPicPr>
          <p:cNvPr id="26" name="Bildobjekt 25">
            <a:extLst>
              <a:ext uri="{FF2B5EF4-FFF2-40B4-BE49-F238E27FC236}">
                <a16:creationId xmlns:a16="http://schemas.microsoft.com/office/drawing/2014/main" id="{3CF7BBB1-4747-7D74-165A-1983118C3692}"/>
              </a:ext>
            </a:extLst>
          </p:cNvPr>
          <p:cNvPicPr>
            <a:picLocks noChangeAspect="1"/>
          </p:cNvPicPr>
          <p:nvPr userDrawn="1"/>
        </p:nvPicPr>
        <p:blipFill rotWithShape="1">
          <a:blip r:embed="rId8"/>
          <a:srcRect r="2746"/>
          <a:stretch/>
        </p:blipFill>
        <p:spPr>
          <a:xfrm>
            <a:off x="3018616" y="3087865"/>
            <a:ext cx="1711571" cy="1039937"/>
          </a:xfrm>
          <a:prstGeom prst="rect">
            <a:avLst/>
          </a:prstGeom>
        </p:spPr>
      </p:pic>
      <p:pic>
        <p:nvPicPr>
          <p:cNvPr id="27" name="Bildobjekt 26">
            <a:extLst>
              <a:ext uri="{FF2B5EF4-FFF2-40B4-BE49-F238E27FC236}">
                <a16:creationId xmlns:a16="http://schemas.microsoft.com/office/drawing/2014/main" id="{CABFB5B6-D0BA-0D9C-A373-57BB6F84ACE5}"/>
              </a:ext>
            </a:extLst>
          </p:cNvPr>
          <p:cNvPicPr>
            <a:picLocks noChangeAspect="1"/>
          </p:cNvPicPr>
          <p:nvPr userDrawn="1"/>
        </p:nvPicPr>
        <p:blipFill rotWithShape="1">
          <a:blip r:embed="rId9"/>
          <a:srcRect l="-1" r="2634" b="4356"/>
          <a:stretch/>
        </p:blipFill>
        <p:spPr>
          <a:xfrm>
            <a:off x="3018616" y="4043632"/>
            <a:ext cx="1711571" cy="905570"/>
          </a:xfrm>
          <a:prstGeom prst="rect">
            <a:avLst/>
          </a:prstGeom>
        </p:spPr>
      </p:pic>
    </p:spTree>
    <p:extLst>
      <p:ext uri="{BB962C8B-B14F-4D97-AF65-F5344CB8AC3E}">
        <p14:creationId xmlns:p14="http://schemas.microsoft.com/office/powerpoint/2010/main" val="30459523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527" userDrawn="1">
          <p15:clr>
            <a:srgbClr val="FBAE40"/>
          </p15:clr>
        </p15:guide>
        <p15:guide id="4" pos="59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När du gör din presentation">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55B0D64B-2452-F207-A336-0815C2DF0741}"/>
              </a:ext>
            </a:extLst>
          </p:cNvPr>
          <p:cNvSpPr txBox="1"/>
          <p:nvPr userDrawn="1"/>
        </p:nvSpPr>
        <p:spPr>
          <a:xfrm>
            <a:off x="947738" y="2544623"/>
            <a:ext cx="4559299" cy="1768754"/>
          </a:xfrm>
          <a:prstGeom prst="rect">
            <a:avLst/>
          </a:prstGeom>
          <a:noFill/>
        </p:spPr>
        <p:txBody>
          <a:bodyPr wrap="square" rtlCol="0">
            <a:spAutoFit/>
          </a:bodyPr>
          <a:lstStyle/>
          <a:p>
            <a:pPr marL="230400" lvl="0" indent="-230400">
              <a:lnSpc>
                <a:spcPts val="2120"/>
              </a:lnSpc>
              <a:spcBef>
                <a:spcPts val="300"/>
              </a:spcBef>
              <a:buFont typeface="Arial" panose="020B0604020202020204" pitchFamily="34" charset="0"/>
              <a:buChar char="•"/>
            </a:pPr>
            <a:r>
              <a:rPr lang="sv-SE" sz="1600" kern="100" noProof="0">
                <a:solidFill>
                  <a:schemeClr val="tx1">
                    <a:lumMod val="65000"/>
                    <a:lumOff val="35000"/>
                  </a:schemeClr>
                </a:solidFill>
                <a:effectLst/>
                <a:latin typeface="Work Sans" pitchFamily="2" charset="77"/>
                <a:ea typeface="Calibri" panose="020F0502020204030204" pitchFamily="34" charset="0"/>
                <a:cs typeface="Times New Roman" panose="02020603050405020304" pitchFamily="18" charset="0"/>
              </a:rPr>
              <a:t>Presentationen ska vara ett stöd och blir bättre om den skrivna informationen är kort och kärnfull.</a:t>
            </a:r>
          </a:p>
          <a:p>
            <a:pPr marL="230400" lvl="0" indent="-230400">
              <a:lnSpc>
                <a:spcPts val="2120"/>
              </a:lnSpc>
              <a:spcBef>
                <a:spcPts val="300"/>
              </a:spcBef>
              <a:buFont typeface="Arial" panose="020B0604020202020204" pitchFamily="34" charset="0"/>
              <a:buChar char="•"/>
            </a:pPr>
            <a:r>
              <a:rPr lang="sv-SE" sz="1600" kern="100" noProof="0">
                <a:solidFill>
                  <a:schemeClr val="tx1">
                    <a:lumMod val="65000"/>
                    <a:lumOff val="35000"/>
                  </a:schemeClr>
                </a:solidFill>
                <a:effectLst/>
                <a:latin typeface="Work Sans" pitchFamily="2" charset="77"/>
                <a:ea typeface="Calibri" panose="020F0502020204030204" pitchFamily="34" charset="0"/>
                <a:cs typeface="Times New Roman" panose="02020603050405020304" pitchFamily="18" charset="0"/>
              </a:rPr>
              <a:t>Låt presentationen illustrera ditt budskap – genom diagram, citat.</a:t>
            </a:r>
          </a:p>
          <a:p>
            <a:pPr marL="230400" lvl="0" indent="-230400">
              <a:lnSpc>
                <a:spcPts val="2120"/>
              </a:lnSpc>
              <a:spcBef>
                <a:spcPts val="300"/>
              </a:spcBef>
              <a:buFont typeface="Arial" panose="020B0604020202020204" pitchFamily="34" charset="0"/>
              <a:buChar char="•"/>
            </a:pPr>
            <a:r>
              <a:rPr lang="sv-SE" sz="1600" kern="100" noProof="0">
                <a:solidFill>
                  <a:schemeClr val="tx1">
                    <a:lumMod val="65000"/>
                    <a:lumOff val="35000"/>
                  </a:schemeClr>
                </a:solidFill>
                <a:effectLst/>
                <a:latin typeface="Work Sans" pitchFamily="2" charset="77"/>
                <a:ea typeface="Calibri" panose="020F0502020204030204" pitchFamily="34" charset="0"/>
                <a:cs typeface="Times New Roman" panose="02020603050405020304" pitchFamily="18" charset="0"/>
              </a:rPr>
              <a:t>Använd gärna stödord och punktlista.</a:t>
            </a:r>
          </a:p>
        </p:txBody>
      </p:sp>
      <p:sp>
        <p:nvSpPr>
          <p:cNvPr id="7" name="textruta 6">
            <a:extLst>
              <a:ext uri="{FF2B5EF4-FFF2-40B4-BE49-F238E27FC236}">
                <a16:creationId xmlns:a16="http://schemas.microsoft.com/office/drawing/2014/main" id="{73F45F60-45E7-066A-33B4-0E8E6F121EC0}"/>
              </a:ext>
            </a:extLst>
          </p:cNvPr>
          <p:cNvSpPr txBox="1"/>
          <p:nvPr userDrawn="1"/>
        </p:nvSpPr>
        <p:spPr>
          <a:xfrm>
            <a:off x="6084515" y="2544623"/>
            <a:ext cx="4712794" cy="1768754"/>
          </a:xfrm>
          <a:prstGeom prst="rect">
            <a:avLst/>
          </a:prstGeom>
          <a:noFill/>
        </p:spPr>
        <p:txBody>
          <a:bodyPr wrap="square" rtlCol="0">
            <a:spAutoFit/>
          </a:bodyPr>
          <a:lstStyle/>
          <a:p>
            <a:pPr marL="230400" lvl="0" indent="-230400">
              <a:lnSpc>
                <a:spcPts val="2120"/>
              </a:lnSpc>
              <a:spcBef>
                <a:spcPts val="300"/>
              </a:spcBef>
              <a:buFont typeface="Arial" panose="020B0604020202020204" pitchFamily="34" charset="0"/>
              <a:buChar char="•"/>
            </a:pPr>
            <a:r>
              <a:rPr lang="sv-SE" sz="1600" kern="100" noProof="0">
                <a:solidFill>
                  <a:schemeClr val="tx1">
                    <a:lumMod val="65000"/>
                    <a:lumOff val="35000"/>
                  </a:schemeClr>
                </a:solidFill>
                <a:effectLst/>
                <a:latin typeface="Work Sans" pitchFamily="2" charset="77"/>
                <a:ea typeface="Calibri" panose="020F0502020204030204" pitchFamily="34" charset="0"/>
                <a:cs typeface="Times New Roman" panose="02020603050405020304" pitchFamily="18" charset="0"/>
              </a:rPr>
              <a:t>Välj bilder/fotografier med omsorg – rätt foto förstärker, fel förstör.</a:t>
            </a:r>
          </a:p>
          <a:p>
            <a:pPr marL="230400" lvl="0" indent="-230400">
              <a:lnSpc>
                <a:spcPts val="2120"/>
              </a:lnSpc>
              <a:spcBef>
                <a:spcPts val="300"/>
              </a:spcBef>
              <a:buFont typeface="Arial" panose="020B0604020202020204" pitchFamily="34" charset="0"/>
              <a:buChar char="•"/>
            </a:pPr>
            <a:r>
              <a:rPr lang="sv-SE" sz="1600" kern="100" noProof="0">
                <a:solidFill>
                  <a:schemeClr val="tx1">
                    <a:lumMod val="65000"/>
                    <a:lumOff val="35000"/>
                  </a:schemeClr>
                </a:solidFill>
                <a:effectLst/>
                <a:latin typeface="Work Sans" pitchFamily="2" charset="77"/>
                <a:ea typeface="Calibri" panose="020F0502020204030204" pitchFamily="34" charset="0"/>
                <a:cs typeface="Times New Roman" panose="02020603050405020304" pitchFamily="18" charset="0"/>
              </a:rPr>
              <a:t>Kan du inte göra en tydlig presentationsbild, gör ingen alls – förklara med egna ord istället.</a:t>
            </a:r>
          </a:p>
          <a:p>
            <a:pPr marL="230400" lvl="0" indent="-230400">
              <a:lnSpc>
                <a:spcPts val="2120"/>
              </a:lnSpc>
              <a:spcBef>
                <a:spcPts val="300"/>
              </a:spcBef>
              <a:buFont typeface="Arial" panose="020B0604020202020204" pitchFamily="34" charset="0"/>
              <a:buChar char="•"/>
            </a:pPr>
            <a:r>
              <a:rPr lang="sv-SE" sz="1600" kern="100" noProof="0">
                <a:solidFill>
                  <a:schemeClr val="tx1">
                    <a:lumMod val="65000"/>
                    <a:lumOff val="35000"/>
                  </a:schemeClr>
                </a:solidFill>
                <a:effectLst/>
                <a:latin typeface="Work Sans" pitchFamily="2" charset="77"/>
                <a:ea typeface="Calibri" panose="020F0502020204030204" pitchFamily="34" charset="0"/>
                <a:cs typeface="Times New Roman" panose="02020603050405020304" pitchFamily="18" charset="0"/>
              </a:rPr>
              <a:t>Håll presentationen kort. Prata hellre själv.</a:t>
            </a:r>
          </a:p>
        </p:txBody>
      </p:sp>
      <p:sp>
        <p:nvSpPr>
          <p:cNvPr id="8" name="textruta 7">
            <a:extLst>
              <a:ext uri="{FF2B5EF4-FFF2-40B4-BE49-F238E27FC236}">
                <a16:creationId xmlns:a16="http://schemas.microsoft.com/office/drawing/2014/main" id="{67D7A5C2-C92A-600F-0BB8-1E9FDC99BAEF}"/>
              </a:ext>
            </a:extLst>
          </p:cNvPr>
          <p:cNvSpPr txBox="1"/>
          <p:nvPr userDrawn="1"/>
        </p:nvSpPr>
        <p:spPr>
          <a:xfrm>
            <a:off x="947738" y="1890199"/>
            <a:ext cx="4559299" cy="361637"/>
          </a:xfrm>
          <a:prstGeom prst="rect">
            <a:avLst/>
          </a:prstGeom>
          <a:noFill/>
        </p:spPr>
        <p:txBody>
          <a:bodyPr wrap="square" rtlCol="0">
            <a:spAutoFit/>
          </a:bodyPr>
          <a:lstStyle/>
          <a:p>
            <a:pPr lvl="0">
              <a:lnSpc>
                <a:spcPts val="2120"/>
              </a:lnSpc>
              <a:spcBef>
                <a:spcPts val="300"/>
              </a:spcBef>
            </a:pPr>
            <a:r>
              <a:rPr lang="sv-SE" kern="100" noProof="0">
                <a:effectLst/>
                <a:latin typeface="Work Sans" pitchFamily="2" charset="77"/>
                <a:ea typeface="Calibri" panose="020F0502020204030204" pitchFamily="34" charset="0"/>
                <a:cs typeface="Times New Roman" panose="02020603050405020304" pitchFamily="18" charset="0"/>
              </a:rPr>
              <a:t>Tänk på att:</a:t>
            </a:r>
          </a:p>
        </p:txBody>
      </p:sp>
      <p:sp>
        <p:nvSpPr>
          <p:cNvPr id="9" name="textruta 8">
            <a:extLst>
              <a:ext uri="{FF2B5EF4-FFF2-40B4-BE49-F238E27FC236}">
                <a16:creationId xmlns:a16="http://schemas.microsoft.com/office/drawing/2014/main" id="{2717BDED-5AD5-2E63-7694-5DF8A093795C}"/>
              </a:ext>
            </a:extLst>
          </p:cNvPr>
          <p:cNvSpPr txBox="1"/>
          <p:nvPr userDrawn="1"/>
        </p:nvSpPr>
        <p:spPr>
          <a:xfrm>
            <a:off x="947738" y="899447"/>
            <a:ext cx="7774921" cy="579646"/>
          </a:xfrm>
          <a:prstGeom prst="rect">
            <a:avLst/>
          </a:prstGeom>
          <a:noFill/>
        </p:spPr>
        <p:txBody>
          <a:bodyPr wrap="square" rtlCol="0">
            <a:spAutoFit/>
          </a:bodyPr>
          <a:lstStyle/>
          <a:p>
            <a:pPr lvl="0">
              <a:lnSpc>
                <a:spcPts val="3840"/>
              </a:lnSpc>
            </a:pPr>
            <a:r>
              <a:rPr lang="sv-SE" sz="3200" kern="100" noProof="0">
                <a:effectLst/>
                <a:latin typeface="Work Sans" pitchFamily="2" charset="77"/>
                <a:ea typeface="Calibri" panose="020F0502020204030204" pitchFamily="34" charset="0"/>
                <a:cs typeface="Times New Roman" panose="02020603050405020304" pitchFamily="18" charset="0"/>
              </a:rPr>
              <a:t>När du gör din presentation</a:t>
            </a:r>
          </a:p>
        </p:txBody>
      </p:sp>
    </p:spTree>
    <p:extLst>
      <p:ext uri="{BB962C8B-B14F-4D97-AF65-F5344CB8AC3E}">
        <p14:creationId xmlns:p14="http://schemas.microsoft.com/office/powerpoint/2010/main" val="22069732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llgänglighetsanpassa din presentation">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8EB50238-E622-CC4D-E865-CA7D7EF35C9E}"/>
              </a:ext>
            </a:extLst>
          </p:cNvPr>
          <p:cNvSpPr txBox="1"/>
          <p:nvPr userDrawn="1"/>
        </p:nvSpPr>
        <p:spPr>
          <a:xfrm>
            <a:off x="957358" y="821623"/>
            <a:ext cx="9054859" cy="584775"/>
          </a:xfrm>
          <a:prstGeom prst="rect">
            <a:avLst/>
          </a:prstGeom>
          <a:noFill/>
        </p:spPr>
        <p:txBody>
          <a:bodyPr wrap="square" rtlCol="0">
            <a:spAutoFit/>
          </a:bodyPr>
          <a:lstStyle/>
          <a:p>
            <a:r>
              <a:rPr lang="sv-SE" sz="3200" dirty="0" err="1">
                <a:latin typeface="Work Sans" pitchFamily="2" charset="77"/>
              </a:rPr>
              <a:t>Tillgänglighetsanpassa</a:t>
            </a:r>
            <a:r>
              <a:rPr lang="sv-SE" sz="3200" dirty="0">
                <a:latin typeface="Work Sans" pitchFamily="2" charset="77"/>
              </a:rPr>
              <a:t> din presentation</a:t>
            </a:r>
          </a:p>
        </p:txBody>
      </p:sp>
      <p:sp>
        <p:nvSpPr>
          <p:cNvPr id="7" name="textruta 6">
            <a:extLst>
              <a:ext uri="{FF2B5EF4-FFF2-40B4-BE49-F238E27FC236}">
                <a16:creationId xmlns:a16="http://schemas.microsoft.com/office/drawing/2014/main" id="{46DB352F-69A9-1E92-AAD7-901A1A1F9054}"/>
              </a:ext>
            </a:extLst>
          </p:cNvPr>
          <p:cNvSpPr txBox="1"/>
          <p:nvPr userDrawn="1"/>
        </p:nvSpPr>
        <p:spPr>
          <a:xfrm>
            <a:off x="957359" y="1528186"/>
            <a:ext cx="932341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dirty="0"/>
              <a:t>Mallen är inställd för att vara så tillgänglighetsanpassad som möjligt men det är två saker du behöver göra själv allt eftersom du adderar innehåll. </a:t>
            </a:r>
            <a:r>
              <a:rPr lang="sv-SE" sz="1400" b="1" noProof="0" dirty="0">
                <a:latin typeface="Work Sans SemiBold" pitchFamily="2" charset="77"/>
              </a:rPr>
              <a:t>Instruktionerna nedan är för Office 2013/2016.</a:t>
            </a:r>
          </a:p>
        </p:txBody>
      </p:sp>
      <p:sp>
        <p:nvSpPr>
          <p:cNvPr id="8" name="textruta 7">
            <a:extLst>
              <a:ext uri="{FF2B5EF4-FFF2-40B4-BE49-F238E27FC236}">
                <a16:creationId xmlns:a16="http://schemas.microsoft.com/office/drawing/2014/main" id="{DA13882F-AF79-0DD9-0229-90F3341A13E5}"/>
              </a:ext>
            </a:extLst>
          </p:cNvPr>
          <p:cNvSpPr txBox="1"/>
          <p:nvPr userDrawn="1"/>
        </p:nvSpPr>
        <p:spPr>
          <a:xfrm>
            <a:off x="947738" y="2600794"/>
            <a:ext cx="4234721" cy="1579920"/>
          </a:xfrm>
          <a:prstGeom prst="rect">
            <a:avLst/>
          </a:prstGeom>
          <a:noFill/>
        </p:spPr>
        <p:txBody>
          <a:bodyPr wrap="square" rtlCol="0">
            <a:spAutoFit/>
          </a:bodyPr>
          <a:lstStyle/>
          <a:p>
            <a:pPr marL="0" indent="0">
              <a:spcAft>
                <a:spcPts val="1000"/>
              </a:spcAft>
              <a:buNone/>
            </a:pPr>
            <a:r>
              <a:rPr lang="sv-SE" sz="1000" dirty="0">
                <a:latin typeface="Work Sans" pitchFamily="2" charset="77"/>
              </a:rPr>
              <a:t>Högerklicka på en bild/figur och välj alternativet </a:t>
            </a:r>
            <a:r>
              <a:rPr lang="sv-SE" sz="1000" i="1" dirty="0">
                <a:latin typeface="Work Sans" pitchFamily="2" charset="77"/>
              </a:rPr>
              <a:t>Formatera bild. </a:t>
            </a:r>
            <a:r>
              <a:rPr lang="sv-SE" sz="1000" dirty="0">
                <a:latin typeface="Work Sans" pitchFamily="2" charset="77"/>
              </a:rPr>
              <a:t>Då öppnas en flik till höger i fönstret. Välj figuren </a:t>
            </a:r>
            <a:r>
              <a:rPr lang="sv-SE" sz="1000" i="1" dirty="0">
                <a:latin typeface="Work Sans" pitchFamily="2" charset="77"/>
              </a:rPr>
              <a:t>Storlek och egenskaper… </a:t>
            </a:r>
            <a:r>
              <a:rPr lang="sv-SE" sz="1000" dirty="0">
                <a:latin typeface="Work Sans" pitchFamily="2" charset="77"/>
              </a:rPr>
              <a:t>välj sedan </a:t>
            </a:r>
            <a:r>
              <a:rPr lang="sv-SE" sz="1000" i="1" dirty="0">
                <a:latin typeface="Work Sans" pitchFamily="2" charset="77"/>
              </a:rPr>
              <a:t>alternativ text. </a:t>
            </a:r>
            <a:r>
              <a:rPr lang="sv-SE" sz="1000" dirty="0">
                <a:latin typeface="Work Sans" pitchFamily="2" charset="77"/>
              </a:rPr>
              <a:t>Beskriv din bild/figur med 1-2 meningar som läses upp av uppläsningsprogram för de som har nedsatt syn.</a:t>
            </a:r>
          </a:p>
          <a:p>
            <a:pPr marL="0" indent="0">
              <a:spcAft>
                <a:spcPts val="1000"/>
              </a:spcAft>
              <a:buNone/>
            </a:pPr>
            <a:r>
              <a:rPr lang="sv-SE" sz="1000" dirty="0">
                <a:latin typeface="Work Sans" pitchFamily="2" charset="77"/>
              </a:rPr>
              <a:t>Har bilden/figuren inget informativt syfte och du vill exkludera den kan du bara lämna rubrik och beskrivning tom.</a:t>
            </a:r>
          </a:p>
          <a:p>
            <a:endParaRPr lang="sv-SE" sz="1000" dirty="0">
              <a:latin typeface="Work Sans" pitchFamily="2" charset="77"/>
            </a:endParaRPr>
          </a:p>
        </p:txBody>
      </p:sp>
      <p:sp>
        <p:nvSpPr>
          <p:cNvPr id="9" name="textruta 8">
            <a:extLst>
              <a:ext uri="{FF2B5EF4-FFF2-40B4-BE49-F238E27FC236}">
                <a16:creationId xmlns:a16="http://schemas.microsoft.com/office/drawing/2014/main" id="{4DBAB48A-0207-EBBB-5144-24A47388C7DA}"/>
              </a:ext>
            </a:extLst>
          </p:cNvPr>
          <p:cNvSpPr txBox="1"/>
          <p:nvPr userDrawn="1"/>
        </p:nvSpPr>
        <p:spPr>
          <a:xfrm>
            <a:off x="5549719" y="2600794"/>
            <a:ext cx="4234721" cy="2554545"/>
          </a:xfrm>
          <a:prstGeom prst="rect">
            <a:avLst/>
          </a:prstGeom>
          <a:noFill/>
        </p:spPr>
        <p:txBody>
          <a:bodyPr wrap="square" rtlCol="0">
            <a:spAutoFit/>
          </a:bodyPr>
          <a:lstStyle/>
          <a:p>
            <a:pPr>
              <a:spcAft>
                <a:spcPts val="600"/>
              </a:spcAft>
            </a:pPr>
            <a:r>
              <a:rPr lang="sv-SE" sz="1000" dirty="0">
                <a:latin typeface="Work Sans" pitchFamily="2" charset="77"/>
              </a:rPr>
              <a:t>Mallarna förinlagda fält har en uppsatt läsordning men adderar du ytterligare/egna textrutor, bilder, smart art eller annat innehåll som inte finns i mallen bör du kontrollera att läsordningen blir logisk, annars läses objekten in i ordningen de lagts till på sidan.</a:t>
            </a:r>
          </a:p>
          <a:p>
            <a:pPr marL="0" indent="0">
              <a:spcAft>
                <a:spcPts val="600"/>
              </a:spcAft>
              <a:buNone/>
            </a:pPr>
            <a:r>
              <a:rPr lang="sv-SE" sz="1000" b="1" dirty="0">
                <a:latin typeface="Work Sans" pitchFamily="2" charset="77"/>
              </a:rPr>
              <a:t>Läsordningen styr du genom:</a:t>
            </a:r>
          </a:p>
          <a:p>
            <a:pPr marL="228600" indent="-228600">
              <a:spcAft>
                <a:spcPts val="600"/>
              </a:spcAft>
              <a:buClr>
                <a:schemeClr val="tx1">
                  <a:lumMod val="65000"/>
                  <a:lumOff val="35000"/>
                </a:schemeClr>
              </a:buClr>
              <a:buFont typeface="+mj-lt"/>
              <a:buAutoNum type="arabicPeriod"/>
            </a:pPr>
            <a:r>
              <a:rPr lang="sv-SE" sz="1000" dirty="0">
                <a:latin typeface="Work Sans" pitchFamily="2" charset="77"/>
              </a:rPr>
              <a:t>Markera ett objekt i filen. Välj fliken </a:t>
            </a:r>
            <a:r>
              <a:rPr lang="sv-SE" sz="1000" b="0" i="1" baseline="0" dirty="0">
                <a:latin typeface="Work Sans" pitchFamily="2" charset="77"/>
              </a:rPr>
              <a:t>format </a:t>
            </a:r>
            <a:r>
              <a:rPr lang="sv-SE" sz="1000" dirty="0">
                <a:latin typeface="Work Sans" pitchFamily="2" charset="77"/>
              </a:rPr>
              <a:t>som visas till höger i menyfliksområdet och välj sedan </a:t>
            </a:r>
            <a:r>
              <a:rPr lang="sv-SE" sz="1000" b="0" i="1" baseline="0" dirty="0">
                <a:latin typeface="Work Sans" pitchFamily="2" charset="77"/>
              </a:rPr>
              <a:t>markeringsfönster </a:t>
            </a:r>
            <a:r>
              <a:rPr lang="sv-SE" sz="1000" dirty="0">
                <a:latin typeface="Work Sans" pitchFamily="2" charset="77"/>
              </a:rPr>
              <a:t>i gruppen</a:t>
            </a:r>
            <a:r>
              <a:rPr lang="sv-SE" sz="1000" b="0" i="1" baseline="0" dirty="0">
                <a:latin typeface="Work Sans" pitchFamily="2" charset="77"/>
              </a:rPr>
              <a:t> ordna.</a:t>
            </a:r>
            <a:endParaRPr lang="sv-SE" sz="1000" dirty="0">
              <a:latin typeface="Work Sans" pitchFamily="2" charset="77"/>
            </a:endParaRPr>
          </a:p>
          <a:p>
            <a:pPr marL="228600" indent="-228600">
              <a:spcAft>
                <a:spcPts val="600"/>
              </a:spcAft>
              <a:buClr>
                <a:schemeClr val="tx1">
                  <a:lumMod val="65000"/>
                  <a:lumOff val="35000"/>
                </a:schemeClr>
              </a:buClr>
              <a:buFont typeface="+mj-lt"/>
              <a:buAutoNum type="arabicPeriod"/>
            </a:pPr>
            <a:r>
              <a:rPr lang="sv-SE" sz="1000" dirty="0">
                <a:latin typeface="Work Sans" pitchFamily="2" charset="77"/>
              </a:rPr>
              <a:t>Markera ett eller flera objekt i listan. Dra markeringen uppåt eller nedåt, eller klicka på knappen uppåt.</a:t>
            </a:r>
          </a:p>
          <a:p>
            <a:pPr marL="0" indent="0">
              <a:spcAft>
                <a:spcPts val="600"/>
              </a:spcAft>
              <a:buClr>
                <a:schemeClr val="tx1">
                  <a:lumMod val="65000"/>
                  <a:lumOff val="35000"/>
                </a:schemeClr>
              </a:buClr>
              <a:buFont typeface="+mj-lt"/>
              <a:buNone/>
            </a:pPr>
            <a:r>
              <a:rPr lang="sv-SE" sz="1000" dirty="0">
                <a:latin typeface="Work Sans" pitchFamily="2" charset="77"/>
              </a:rPr>
              <a:t>Dra objekten till de har den ordning du vill. Detta påverkar inte layouten på sidan utan bara vilken ordning de läses in maskinellt. </a:t>
            </a:r>
          </a:p>
        </p:txBody>
      </p:sp>
      <p:sp>
        <p:nvSpPr>
          <p:cNvPr id="10" name="textruta 9">
            <a:extLst>
              <a:ext uri="{FF2B5EF4-FFF2-40B4-BE49-F238E27FC236}">
                <a16:creationId xmlns:a16="http://schemas.microsoft.com/office/drawing/2014/main" id="{32D64C20-E0EC-50ED-8276-1342580DEAE9}"/>
              </a:ext>
            </a:extLst>
          </p:cNvPr>
          <p:cNvSpPr txBox="1"/>
          <p:nvPr userDrawn="1"/>
        </p:nvSpPr>
        <p:spPr>
          <a:xfrm>
            <a:off x="934309" y="2231036"/>
            <a:ext cx="4248150" cy="307777"/>
          </a:xfrm>
          <a:prstGeom prst="rect">
            <a:avLst/>
          </a:prstGeom>
          <a:noFill/>
        </p:spPr>
        <p:txBody>
          <a:bodyPr wrap="square" rtlCol="0">
            <a:spAutoFit/>
          </a:bodyPr>
          <a:lstStyle/>
          <a:p>
            <a:r>
              <a:rPr lang="sv-SE" sz="1400" dirty="0" err="1">
                <a:latin typeface="Work Sans Medium" pitchFamily="2" charset="77"/>
              </a:rPr>
              <a:t>Lägg</a:t>
            </a:r>
            <a:r>
              <a:rPr lang="sv-SE" sz="1400" dirty="0">
                <a:latin typeface="Work Sans Medium" pitchFamily="2" charset="77"/>
              </a:rPr>
              <a:t> till </a:t>
            </a:r>
            <a:r>
              <a:rPr lang="sv-SE" sz="1400" dirty="0" err="1">
                <a:latin typeface="Work Sans Medium" pitchFamily="2" charset="77"/>
              </a:rPr>
              <a:t>alternativ</a:t>
            </a:r>
            <a:r>
              <a:rPr lang="sv-SE" sz="1400" dirty="0">
                <a:latin typeface="Work Sans Medium" pitchFamily="2" charset="77"/>
              </a:rPr>
              <a:t> text för </a:t>
            </a:r>
            <a:r>
              <a:rPr lang="sv-SE" sz="1400" dirty="0" err="1">
                <a:latin typeface="Work Sans Medium" pitchFamily="2" charset="77"/>
              </a:rPr>
              <a:t>bilder</a:t>
            </a:r>
            <a:r>
              <a:rPr lang="sv-SE" sz="1400" dirty="0">
                <a:latin typeface="Work Sans Medium" pitchFamily="2" charset="77"/>
              </a:rPr>
              <a:t>/figurer</a:t>
            </a:r>
          </a:p>
        </p:txBody>
      </p:sp>
      <p:sp>
        <p:nvSpPr>
          <p:cNvPr id="11" name="textruta 10">
            <a:extLst>
              <a:ext uri="{FF2B5EF4-FFF2-40B4-BE49-F238E27FC236}">
                <a16:creationId xmlns:a16="http://schemas.microsoft.com/office/drawing/2014/main" id="{E6A6CDBB-9355-D585-CAEB-E68FDC04C402}"/>
              </a:ext>
            </a:extLst>
          </p:cNvPr>
          <p:cNvSpPr txBox="1"/>
          <p:nvPr userDrawn="1"/>
        </p:nvSpPr>
        <p:spPr>
          <a:xfrm>
            <a:off x="5543785" y="2231036"/>
            <a:ext cx="4248150" cy="307777"/>
          </a:xfrm>
          <a:prstGeom prst="rect">
            <a:avLst/>
          </a:prstGeom>
          <a:noFill/>
        </p:spPr>
        <p:txBody>
          <a:bodyPr wrap="square" rtlCol="0">
            <a:spAutoFit/>
          </a:bodyPr>
          <a:lstStyle/>
          <a:p>
            <a:r>
              <a:rPr lang="sv-SE" sz="1400" dirty="0" err="1">
                <a:latin typeface="Work Sans Medium" pitchFamily="2" charset="77"/>
              </a:rPr>
              <a:t>Dubbelkolla</a:t>
            </a:r>
            <a:r>
              <a:rPr lang="sv-SE" sz="1400" dirty="0">
                <a:latin typeface="Work Sans Medium" pitchFamily="2" charset="77"/>
              </a:rPr>
              <a:t> </a:t>
            </a:r>
            <a:r>
              <a:rPr lang="sv-SE" sz="1400" dirty="0" err="1">
                <a:latin typeface="Work Sans Medium" pitchFamily="2" charset="77"/>
              </a:rPr>
              <a:t>läsordningen</a:t>
            </a:r>
            <a:endParaRPr lang="sv-SE" sz="1400" dirty="0">
              <a:latin typeface="Work Sans Medium" pitchFamily="2" charset="77"/>
            </a:endParaRPr>
          </a:p>
        </p:txBody>
      </p:sp>
    </p:spTree>
    <p:extLst>
      <p:ext uri="{BB962C8B-B14F-4D97-AF65-F5344CB8AC3E}">
        <p14:creationId xmlns:p14="http://schemas.microsoft.com/office/powerpoint/2010/main" val="35034816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llgänglighet Office 365/2019">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0A51E754-9C7A-11C0-D983-A8276233FD20}"/>
              </a:ext>
            </a:extLst>
          </p:cNvPr>
          <p:cNvSpPr txBox="1"/>
          <p:nvPr userDrawn="1"/>
        </p:nvSpPr>
        <p:spPr>
          <a:xfrm>
            <a:off x="957359" y="821623"/>
            <a:ext cx="9535150" cy="584775"/>
          </a:xfrm>
          <a:prstGeom prst="rect">
            <a:avLst/>
          </a:prstGeom>
          <a:noFill/>
        </p:spPr>
        <p:txBody>
          <a:bodyPr wrap="square" rtlCol="0">
            <a:spAutoFit/>
          </a:bodyPr>
          <a:lstStyle/>
          <a:p>
            <a:r>
              <a:rPr lang="sv-SE" sz="3200" dirty="0" err="1">
                <a:latin typeface="Work Sans" pitchFamily="2" charset="77"/>
              </a:rPr>
              <a:t>Tillgänglighetsanpassa</a:t>
            </a:r>
            <a:r>
              <a:rPr lang="sv-SE" sz="3200" dirty="0">
                <a:latin typeface="Work Sans" pitchFamily="2" charset="77"/>
              </a:rPr>
              <a:t> din presentation</a:t>
            </a:r>
          </a:p>
        </p:txBody>
      </p:sp>
      <p:sp>
        <p:nvSpPr>
          <p:cNvPr id="7" name="textruta 6">
            <a:extLst>
              <a:ext uri="{FF2B5EF4-FFF2-40B4-BE49-F238E27FC236}">
                <a16:creationId xmlns:a16="http://schemas.microsoft.com/office/drawing/2014/main" id="{9AB3E6E3-4894-429E-071D-F50345A149E8}"/>
              </a:ext>
            </a:extLst>
          </p:cNvPr>
          <p:cNvSpPr txBox="1"/>
          <p:nvPr userDrawn="1"/>
        </p:nvSpPr>
        <p:spPr>
          <a:xfrm>
            <a:off x="957359" y="1528186"/>
            <a:ext cx="932341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dirty="0"/>
              <a:t>Mallen är inställd för att vara så tillgänglighetsanpassad som möjligt men det är två saker du behöver göra själv allt eftersom du adderar innehåll. </a:t>
            </a:r>
            <a:r>
              <a:rPr lang="sv-SE" sz="1400" b="1" noProof="0" dirty="0">
                <a:latin typeface="Work Sans SemiBold" pitchFamily="2" charset="77"/>
              </a:rPr>
              <a:t>Instruktionerna nedan är för Office 365 eller Office 2019.</a:t>
            </a:r>
          </a:p>
        </p:txBody>
      </p:sp>
      <p:sp>
        <p:nvSpPr>
          <p:cNvPr id="5" name="textruta 4">
            <a:extLst>
              <a:ext uri="{FF2B5EF4-FFF2-40B4-BE49-F238E27FC236}">
                <a16:creationId xmlns:a16="http://schemas.microsoft.com/office/drawing/2014/main" id="{A0EE485A-2ED1-48AD-EA7A-54C938436EF9}"/>
              </a:ext>
            </a:extLst>
          </p:cNvPr>
          <p:cNvSpPr txBox="1"/>
          <p:nvPr userDrawn="1"/>
        </p:nvSpPr>
        <p:spPr>
          <a:xfrm>
            <a:off x="947738" y="2600794"/>
            <a:ext cx="4234721" cy="1579920"/>
          </a:xfrm>
          <a:prstGeom prst="rect">
            <a:avLst/>
          </a:prstGeom>
          <a:noFill/>
        </p:spPr>
        <p:txBody>
          <a:bodyPr wrap="square" rtlCol="0">
            <a:spAutoFit/>
          </a:bodyPr>
          <a:lstStyle/>
          <a:p>
            <a:pPr marL="0" indent="0">
              <a:spcAft>
                <a:spcPts val="1000"/>
              </a:spcAft>
              <a:buNone/>
            </a:pPr>
            <a:r>
              <a:rPr lang="sv-SE" sz="1000" dirty="0">
                <a:latin typeface="Work Sans" pitchFamily="2" charset="77"/>
              </a:rPr>
              <a:t>Högerklicka på en bild/figur och välj alternativet </a:t>
            </a:r>
            <a:r>
              <a:rPr lang="sv-SE" sz="1000" i="1" dirty="0">
                <a:latin typeface="Work Sans" pitchFamily="2" charset="77"/>
              </a:rPr>
              <a:t>Redigera alternativtext. </a:t>
            </a:r>
            <a:r>
              <a:rPr lang="sv-SE" sz="1000" dirty="0">
                <a:latin typeface="Work Sans" pitchFamily="2" charset="77"/>
              </a:rPr>
              <a:t>Då öppnas en flik till höger i fönstret. Beskriv din bild/figur med 1-2 meningar som läses upp av uppläsningsprogram för de som har nedsatt syn.</a:t>
            </a:r>
          </a:p>
          <a:p>
            <a:pPr marL="0" indent="0">
              <a:spcAft>
                <a:spcPts val="1000"/>
              </a:spcAft>
              <a:buNone/>
            </a:pPr>
            <a:r>
              <a:rPr lang="sv-SE" sz="1000" dirty="0">
                <a:latin typeface="Work Sans" pitchFamily="2" charset="77"/>
              </a:rPr>
              <a:t>Har bilden/figuren inget informativt syfte och du vill exkludera den kan du istället klicka I checkrutan </a:t>
            </a:r>
            <a:r>
              <a:rPr lang="sv-SE" sz="1000" i="1" dirty="0">
                <a:latin typeface="Work Sans" pitchFamily="2" charset="77"/>
              </a:rPr>
              <a:t>Markera som dekorativt</a:t>
            </a:r>
            <a:r>
              <a:rPr lang="sv-SE" sz="1000" dirty="0">
                <a:latin typeface="Work Sans" pitchFamily="2" charset="77"/>
              </a:rPr>
              <a:t> under textrutan för alternativ text.</a:t>
            </a:r>
          </a:p>
          <a:p>
            <a:endParaRPr lang="sv-SE" sz="1000" dirty="0">
              <a:latin typeface="Work Sans" pitchFamily="2" charset="77"/>
            </a:endParaRPr>
          </a:p>
        </p:txBody>
      </p:sp>
      <p:sp>
        <p:nvSpPr>
          <p:cNvPr id="12" name="textruta 11">
            <a:extLst>
              <a:ext uri="{FF2B5EF4-FFF2-40B4-BE49-F238E27FC236}">
                <a16:creationId xmlns:a16="http://schemas.microsoft.com/office/drawing/2014/main" id="{B14C1B1E-9EFF-D9D7-277A-BFBAECBE27ED}"/>
              </a:ext>
            </a:extLst>
          </p:cNvPr>
          <p:cNvSpPr txBox="1"/>
          <p:nvPr userDrawn="1"/>
        </p:nvSpPr>
        <p:spPr>
          <a:xfrm>
            <a:off x="5549719" y="2600794"/>
            <a:ext cx="4234721" cy="2092881"/>
          </a:xfrm>
          <a:prstGeom prst="rect">
            <a:avLst/>
          </a:prstGeom>
          <a:noFill/>
        </p:spPr>
        <p:txBody>
          <a:bodyPr wrap="square" rtlCol="0">
            <a:spAutoFit/>
          </a:bodyPr>
          <a:lstStyle/>
          <a:p>
            <a:pPr>
              <a:spcAft>
                <a:spcPts val="600"/>
              </a:spcAft>
            </a:pPr>
            <a:r>
              <a:rPr lang="sv-SE" sz="1000" dirty="0">
                <a:latin typeface="Work Sans" pitchFamily="2" charset="77"/>
              </a:rPr>
              <a:t>Mallarna förinlagda fält har en uppsatt läsordning men adderar du ytterligare/egna textrutor, bilder, smart art eller annat innehåll som inte finns i mallen bör du kontrollera att läsordningen blir logisk, annars läses objekten in i ordningen de lagts till på sidan.</a:t>
            </a:r>
          </a:p>
          <a:p>
            <a:pPr marL="0" indent="0">
              <a:spcAft>
                <a:spcPts val="600"/>
              </a:spcAft>
              <a:buNone/>
            </a:pPr>
            <a:r>
              <a:rPr lang="sv-SE" sz="1000" b="1" dirty="0">
                <a:latin typeface="Work Sans" pitchFamily="2" charset="77"/>
              </a:rPr>
              <a:t>Läsordningen styr du genom:</a:t>
            </a:r>
          </a:p>
          <a:p>
            <a:pPr marL="228600" indent="-228600">
              <a:spcAft>
                <a:spcPts val="600"/>
              </a:spcAft>
              <a:buClr>
                <a:schemeClr val="tx1">
                  <a:lumMod val="65000"/>
                  <a:lumOff val="35000"/>
                </a:schemeClr>
              </a:buClr>
              <a:buFont typeface="+mj-lt"/>
              <a:buAutoNum type="arabicPeriod"/>
            </a:pPr>
            <a:r>
              <a:rPr lang="sv-SE" sz="1000" dirty="0">
                <a:latin typeface="Work Sans" pitchFamily="2" charset="77"/>
              </a:rPr>
              <a:t>På fliken </a:t>
            </a:r>
            <a:r>
              <a:rPr lang="sv-SE" sz="1000" b="0" i="1" baseline="0" dirty="0">
                <a:latin typeface="Work Sans" pitchFamily="2" charset="77"/>
              </a:rPr>
              <a:t>Start </a:t>
            </a:r>
            <a:r>
              <a:rPr lang="sv-SE" sz="1000" dirty="0">
                <a:latin typeface="Work Sans" pitchFamily="2" charset="77"/>
              </a:rPr>
              <a:t>väljer du</a:t>
            </a:r>
            <a:r>
              <a:rPr lang="sv-SE" sz="1000" b="0" i="1" baseline="0" dirty="0">
                <a:latin typeface="Work Sans" pitchFamily="2" charset="77"/>
              </a:rPr>
              <a:t> Ordna.</a:t>
            </a:r>
            <a:endParaRPr lang="sv-SE" sz="1000" dirty="0">
              <a:latin typeface="Work Sans" pitchFamily="2" charset="77"/>
            </a:endParaRPr>
          </a:p>
          <a:p>
            <a:pPr marL="228600" indent="-228600">
              <a:spcAft>
                <a:spcPts val="600"/>
              </a:spcAft>
              <a:buClr>
                <a:schemeClr val="tx1">
                  <a:lumMod val="65000"/>
                  <a:lumOff val="35000"/>
                </a:schemeClr>
              </a:buClr>
              <a:buFont typeface="+mj-lt"/>
              <a:buAutoNum type="arabicPeriod"/>
            </a:pPr>
            <a:r>
              <a:rPr lang="sv-SE" sz="1000" dirty="0">
                <a:latin typeface="Work Sans" pitchFamily="2" charset="77"/>
              </a:rPr>
              <a:t>På menyn </a:t>
            </a:r>
            <a:r>
              <a:rPr lang="sv-SE" sz="1000" b="0" i="1" baseline="0" dirty="0">
                <a:latin typeface="Work Sans" pitchFamily="2" charset="77"/>
              </a:rPr>
              <a:t>Ordna </a:t>
            </a:r>
            <a:r>
              <a:rPr lang="sv-SE" sz="1000" dirty="0">
                <a:latin typeface="Work Sans" pitchFamily="2" charset="77"/>
              </a:rPr>
              <a:t>väljer du</a:t>
            </a:r>
            <a:r>
              <a:rPr lang="sv-SE" sz="1000" b="0" i="1" baseline="0" dirty="0">
                <a:latin typeface="Work Sans" pitchFamily="2" charset="77"/>
              </a:rPr>
              <a:t> Markeringsfönster.</a:t>
            </a:r>
            <a:endParaRPr lang="sv-SE" sz="1000" dirty="0">
              <a:latin typeface="Work Sans" pitchFamily="2" charset="77"/>
            </a:endParaRPr>
          </a:p>
          <a:p>
            <a:pPr marL="0" indent="0">
              <a:spcAft>
                <a:spcPts val="600"/>
              </a:spcAft>
              <a:buClr>
                <a:schemeClr val="tx1">
                  <a:lumMod val="65000"/>
                  <a:lumOff val="35000"/>
                </a:schemeClr>
              </a:buClr>
              <a:buFont typeface="+mj-lt"/>
              <a:buNone/>
            </a:pPr>
            <a:r>
              <a:rPr lang="sv-SE" sz="1000" dirty="0">
                <a:latin typeface="Work Sans" pitchFamily="2" charset="77"/>
              </a:rPr>
              <a:t>Då öppnas en flik till höger I fönstret. Dra objekten tills de har den ordning du vill. Detta påverkar inte layouten på sidan utan bara vilken ordning de läses in maskinellt. </a:t>
            </a:r>
          </a:p>
        </p:txBody>
      </p:sp>
      <p:sp>
        <p:nvSpPr>
          <p:cNvPr id="13" name="textruta 12">
            <a:extLst>
              <a:ext uri="{FF2B5EF4-FFF2-40B4-BE49-F238E27FC236}">
                <a16:creationId xmlns:a16="http://schemas.microsoft.com/office/drawing/2014/main" id="{5C80CE63-C4AE-38F4-9AAB-26B856C6A2AA}"/>
              </a:ext>
            </a:extLst>
          </p:cNvPr>
          <p:cNvSpPr txBox="1"/>
          <p:nvPr userDrawn="1"/>
        </p:nvSpPr>
        <p:spPr>
          <a:xfrm>
            <a:off x="934309" y="2231036"/>
            <a:ext cx="4248150" cy="307777"/>
          </a:xfrm>
          <a:prstGeom prst="rect">
            <a:avLst/>
          </a:prstGeom>
          <a:noFill/>
        </p:spPr>
        <p:txBody>
          <a:bodyPr wrap="square" rtlCol="0">
            <a:spAutoFit/>
          </a:bodyPr>
          <a:lstStyle/>
          <a:p>
            <a:r>
              <a:rPr lang="sv-SE" sz="1400" dirty="0" err="1">
                <a:latin typeface="Work Sans Medium" pitchFamily="2" charset="77"/>
              </a:rPr>
              <a:t>Lägg</a:t>
            </a:r>
            <a:r>
              <a:rPr lang="sv-SE" sz="1400" dirty="0">
                <a:latin typeface="Work Sans Medium" pitchFamily="2" charset="77"/>
              </a:rPr>
              <a:t> till </a:t>
            </a:r>
            <a:r>
              <a:rPr lang="sv-SE" sz="1400" dirty="0" err="1">
                <a:latin typeface="Work Sans Medium" pitchFamily="2" charset="77"/>
              </a:rPr>
              <a:t>alternativ</a:t>
            </a:r>
            <a:r>
              <a:rPr lang="sv-SE" sz="1400" dirty="0">
                <a:latin typeface="Work Sans Medium" pitchFamily="2" charset="77"/>
              </a:rPr>
              <a:t> text för </a:t>
            </a:r>
            <a:r>
              <a:rPr lang="sv-SE" sz="1400" dirty="0" err="1">
                <a:latin typeface="Work Sans Medium" pitchFamily="2" charset="77"/>
              </a:rPr>
              <a:t>bilder</a:t>
            </a:r>
            <a:r>
              <a:rPr lang="sv-SE" sz="1400" dirty="0">
                <a:latin typeface="Work Sans Medium" pitchFamily="2" charset="77"/>
              </a:rPr>
              <a:t>/figurer</a:t>
            </a:r>
          </a:p>
        </p:txBody>
      </p:sp>
      <p:sp>
        <p:nvSpPr>
          <p:cNvPr id="14" name="textruta 13">
            <a:extLst>
              <a:ext uri="{FF2B5EF4-FFF2-40B4-BE49-F238E27FC236}">
                <a16:creationId xmlns:a16="http://schemas.microsoft.com/office/drawing/2014/main" id="{7FE0EBDC-2402-1F53-DC48-ACFDF104DF39}"/>
              </a:ext>
            </a:extLst>
          </p:cNvPr>
          <p:cNvSpPr txBox="1"/>
          <p:nvPr userDrawn="1"/>
        </p:nvSpPr>
        <p:spPr>
          <a:xfrm>
            <a:off x="5543785" y="2231036"/>
            <a:ext cx="4248150" cy="307777"/>
          </a:xfrm>
          <a:prstGeom prst="rect">
            <a:avLst/>
          </a:prstGeom>
          <a:noFill/>
        </p:spPr>
        <p:txBody>
          <a:bodyPr wrap="square" rtlCol="0">
            <a:spAutoFit/>
          </a:bodyPr>
          <a:lstStyle/>
          <a:p>
            <a:r>
              <a:rPr lang="sv-SE" sz="1400" dirty="0" err="1">
                <a:latin typeface="Work Sans Medium" pitchFamily="2" charset="77"/>
              </a:rPr>
              <a:t>Dubbelkolla</a:t>
            </a:r>
            <a:r>
              <a:rPr lang="sv-SE" sz="1400" dirty="0">
                <a:latin typeface="Work Sans Medium" pitchFamily="2" charset="77"/>
              </a:rPr>
              <a:t> </a:t>
            </a:r>
            <a:r>
              <a:rPr lang="sv-SE" sz="1400" dirty="0" err="1">
                <a:latin typeface="Work Sans Medium" pitchFamily="2" charset="77"/>
              </a:rPr>
              <a:t>läsordningen</a:t>
            </a:r>
            <a:endParaRPr lang="sv-SE" sz="1400" dirty="0">
              <a:latin typeface="Work Sans Medium" pitchFamily="2" charset="77"/>
            </a:endParaRPr>
          </a:p>
        </p:txBody>
      </p:sp>
    </p:spTree>
    <p:extLst>
      <p:ext uri="{BB962C8B-B14F-4D97-AF65-F5344CB8AC3E}">
        <p14:creationId xmlns:p14="http://schemas.microsoft.com/office/powerpoint/2010/main" val="15282215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el ">
    <p:bg>
      <p:bgPr>
        <a:solidFill>
          <a:srgbClr val="EDEDED"/>
        </a:solidFill>
        <a:effectLst/>
      </p:bgPr>
    </p:bg>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B8C1BEF0-CC6B-5D80-AC3F-DCD9982497A0}"/>
              </a:ext>
            </a:extLst>
          </p:cNvPr>
          <p:cNvSpPr>
            <a:spLocks noGrp="1"/>
          </p:cNvSpPr>
          <p:nvPr>
            <p:ph type="ctrTitle" hasCustomPrompt="1"/>
          </p:nvPr>
        </p:nvSpPr>
        <p:spPr>
          <a:xfrm>
            <a:off x="1695853" y="3571875"/>
            <a:ext cx="8798701" cy="1654175"/>
          </a:xfrm>
        </p:spPr>
        <p:txBody>
          <a:bodyPr anchor="ctr">
            <a:noAutofit/>
          </a:bodyPr>
          <a:lstStyle>
            <a:lvl1pPr algn="ctr">
              <a:defRPr sz="4800">
                <a:solidFill>
                  <a:schemeClr val="bg1"/>
                </a:solidFill>
              </a:defRPr>
            </a:lvl1pPr>
          </a:lstStyle>
          <a:p>
            <a:r>
              <a:rPr lang="sv-SE" dirty="0"/>
              <a:t>Presentation </a:t>
            </a:r>
            <a:r>
              <a:rPr lang="sv-SE" dirty="0" err="1"/>
              <a:t>title</a:t>
            </a:r>
            <a:endParaRPr lang="sv-SE" dirty="0"/>
          </a:p>
        </p:txBody>
      </p:sp>
      <p:sp>
        <p:nvSpPr>
          <p:cNvPr id="6" name="Underrubrik 2">
            <a:extLst>
              <a:ext uri="{FF2B5EF4-FFF2-40B4-BE49-F238E27FC236}">
                <a16:creationId xmlns:a16="http://schemas.microsoft.com/office/drawing/2014/main" id="{C3841BD3-5439-F0D1-9827-775AB47EAB5C}"/>
              </a:ext>
            </a:extLst>
          </p:cNvPr>
          <p:cNvSpPr>
            <a:spLocks noGrp="1"/>
          </p:cNvSpPr>
          <p:nvPr>
            <p:ph type="subTitle" idx="1" hasCustomPrompt="1"/>
          </p:nvPr>
        </p:nvSpPr>
        <p:spPr>
          <a:xfrm>
            <a:off x="2132013" y="5388994"/>
            <a:ext cx="7926387" cy="461962"/>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err="1"/>
              <a:t>Subtitle</a:t>
            </a:r>
            <a:r>
              <a:rPr lang="sv-SE" dirty="0"/>
              <a:t> </a:t>
            </a:r>
            <a:r>
              <a:rPr lang="sv-SE" dirty="0" err="1"/>
              <a:t>here</a:t>
            </a:r>
            <a:endParaRPr lang="sv-SE" dirty="0"/>
          </a:p>
        </p:txBody>
      </p:sp>
      <p:pic>
        <p:nvPicPr>
          <p:cNvPr id="2" name="Bildobjekt 1">
            <a:extLst>
              <a:ext uri="{FF2B5EF4-FFF2-40B4-BE49-F238E27FC236}">
                <a16:creationId xmlns:a16="http://schemas.microsoft.com/office/drawing/2014/main" id="{F231D883-7B16-7C82-305D-01DE34B4639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225244" y="1007044"/>
            <a:ext cx="1739917" cy="1654175"/>
          </a:xfrm>
          <a:prstGeom prst="rect">
            <a:avLst/>
          </a:prstGeom>
        </p:spPr>
      </p:pic>
    </p:spTree>
    <p:extLst>
      <p:ext uri="{BB962C8B-B14F-4D97-AF65-F5344CB8AC3E}">
        <p14:creationId xmlns:p14="http://schemas.microsoft.com/office/powerpoint/2010/main" val="180689375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00ADBFD3-494F-0006-CF49-3526BB979BEE}"/>
              </a:ext>
            </a:extLst>
          </p:cNvPr>
          <p:cNvSpPr>
            <a:spLocks noGrp="1"/>
          </p:cNvSpPr>
          <p:nvPr>
            <p:ph type="dt" sz="half" idx="10"/>
          </p:nvPr>
        </p:nvSpPr>
        <p:spPr/>
        <p:txBody>
          <a:bodyPr/>
          <a:lstStyle/>
          <a:p>
            <a:fld id="{888E4D63-BE2C-4D4B-BBD2-256262659A9F}" type="datetime1">
              <a:rPr lang="sv-SE" smtClean="0"/>
              <a:pPr/>
              <a:t>2026-10-06</a:t>
            </a:fld>
            <a:endParaRPr lang="sv-SE" dirty="0"/>
          </a:p>
        </p:txBody>
      </p:sp>
      <p:sp>
        <p:nvSpPr>
          <p:cNvPr id="4" name="Platshållare för sidfot 3">
            <a:extLst>
              <a:ext uri="{FF2B5EF4-FFF2-40B4-BE49-F238E27FC236}">
                <a16:creationId xmlns:a16="http://schemas.microsoft.com/office/drawing/2014/main" id="{E609E1BD-AA5D-00B1-E039-47660A7F4059}"/>
              </a:ext>
            </a:extLst>
          </p:cNvPr>
          <p:cNvSpPr>
            <a:spLocks noGrp="1"/>
          </p:cNvSpPr>
          <p:nvPr>
            <p:ph type="ftr" sz="quarter" idx="11"/>
          </p:nvPr>
        </p:nvSpPr>
        <p:spPr/>
        <p:txBody>
          <a:bodyPr/>
          <a:lstStyle/>
          <a:p>
            <a:r>
              <a:rPr lang="sv-SE"/>
              <a:t>Presentation footer</a:t>
            </a:r>
            <a:endParaRPr lang="sv-SE" dirty="0"/>
          </a:p>
        </p:txBody>
      </p:sp>
      <p:sp>
        <p:nvSpPr>
          <p:cNvPr id="5" name="Platshållare för bildnummer 4">
            <a:extLst>
              <a:ext uri="{FF2B5EF4-FFF2-40B4-BE49-F238E27FC236}">
                <a16:creationId xmlns:a16="http://schemas.microsoft.com/office/drawing/2014/main" id="{94A18E1F-D479-AB8E-0971-6711BBC8DC22}"/>
              </a:ext>
            </a:extLst>
          </p:cNvPr>
          <p:cNvSpPr>
            <a:spLocks noGrp="1"/>
          </p:cNvSpPr>
          <p:nvPr>
            <p:ph type="sldNum" sz="quarter" idx="12"/>
          </p:nvPr>
        </p:nvSpPr>
        <p:spPr/>
        <p:txBody>
          <a:bodyPr/>
          <a:lstStyle/>
          <a:p>
            <a:fld id="{B716C8F4-20CD-364A-8A8E-DE130115B178}" type="slidenum">
              <a:rPr lang="sv-SE" smtClean="0"/>
              <a:pPr/>
              <a:t>‹#›</a:t>
            </a:fld>
            <a:endParaRPr lang="sv-SE" dirty="0"/>
          </a:p>
        </p:txBody>
      </p:sp>
      <p:sp>
        <p:nvSpPr>
          <p:cNvPr id="6" name="Platshållare för rubrik 1">
            <a:extLst>
              <a:ext uri="{FF2B5EF4-FFF2-40B4-BE49-F238E27FC236}">
                <a16:creationId xmlns:a16="http://schemas.microsoft.com/office/drawing/2014/main" id="{7A283842-21B2-F132-5C80-A0C11430002D}"/>
              </a:ext>
            </a:extLst>
          </p:cNvPr>
          <p:cNvSpPr>
            <a:spLocks noGrp="1"/>
          </p:cNvSpPr>
          <p:nvPr>
            <p:ph type="title"/>
          </p:nvPr>
        </p:nvSpPr>
        <p:spPr>
          <a:xfrm>
            <a:off x="947738" y="836613"/>
            <a:ext cx="9472971" cy="716142"/>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8" name="Platshållare för innehåll 7">
            <a:extLst>
              <a:ext uri="{FF2B5EF4-FFF2-40B4-BE49-F238E27FC236}">
                <a16:creationId xmlns:a16="http://schemas.microsoft.com/office/drawing/2014/main" id="{49F71313-69F3-3473-0FB7-308AC801C51B}"/>
              </a:ext>
            </a:extLst>
          </p:cNvPr>
          <p:cNvSpPr>
            <a:spLocks noGrp="1"/>
          </p:cNvSpPr>
          <p:nvPr>
            <p:ph sz="quarter" idx="13"/>
          </p:nvPr>
        </p:nvSpPr>
        <p:spPr>
          <a:xfrm>
            <a:off x="947738" y="1776413"/>
            <a:ext cx="9472971" cy="4244974"/>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Tree>
    <p:extLst>
      <p:ext uri="{BB962C8B-B14F-4D97-AF65-F5344CB8AC3E}">
        <p14:creationId xmlns:p14="http://schemas.microsoft.com/office/powerpoint/2010/main" val="8104431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och bild">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CC32F3E5-D4FB-6CAF-7271-81A8E70744CD}"/>
              </a:ext>
            </a:extLst>
          </p:cNvPr>
          <p:cNvSpPr>
            <a:spLocks noGrp="1"/>
          </p:cNvSpPr>
          <p:nvPr>
            <p:ph type="dt" sz="half" idx="10"/>
          </p:nvPr>
        </p:nvSpPr>
        <p:spPr/>
        <p:txBody>
          <a:bodyPr/>
          <a:lstStyle/>
          <a:p>
            <a:fld id="{888E4D63-BE2C-4D4B-BBD2-256262659A9F}" type="datetime1">
              <a:rPr lang="sv-SE" smtClean="0"/>
              <a:pPr/>
              <a:t>2026-10-06</a:t>
            </a:fld>
            <a:endParaRPr lang="sv-SE" dirty="0"/>
          </a:p>
        </p:txBody>
      </p:sp>
      <p:sp>
        <p:nvSpPr>
          <p:cNvPr id="4" name="Platshållare för sidfot 3">
            <a:extLst>
              <a:ext uri="{FF2B5EF4-FFF2-40B4-BE49-F238E27FC236}">
                <a16:creationId xmlns:a16="http://schemas.microsoft.com/office/drawing/2014/main" id="{6E6D920F-9B89-6CE6-44CC-CA866A2473CF}"/>
              </a:ext>
            </a:extLst>
          </p:cNvPr>
          <p:cNvSpPr>
            <a:spLocks noGrp="1"/>
          </p:cNvSpPr>
          <p:nvPr>
            <p:ph type="ftr" sz="quarter" idx="11"/>
          </p:nvPr>
        </p:nvSpPr>
        <p:spPr/>
        <p:txBody>
          <a:bodyPr/>
          <a:lstStyle/>
          <a:p>
            <a:r>
              <a:rPr lang="sv-SE"/>
              <a:t>Presentation footer</a:t>
            </a:r>
            <a:endParaRPr lang="sv-SE" dirty="0"/>
          </a:p>
        </p:txBody>
      </p:sp>
      <p:sp>
        <p:nvSpPr>
          <p:cNvPr id="5" name="Platshållare för bildnummer 4">
            <a:extLst>
              <a:ext uri="{FF2B5EF4-FFF2-40B4-BE49-F238E27FC236}">
                <a16:creationId xmlns:a16="http://schemas.microsoft.com/office/drawing/2014/main" id="{FF1D8D47-4CF2-999B-CC89-CCC79A3C52B2}"/>
              </a:ext>
            </a:extLst>
          </p:cNvPr>
          <p:cNvSpPr>
            <a:spLocks noGrp="1"/>
          </p:cNvSpPr>
          <p:nvPr>
            <p:ph type="sldNum" sz="quarter" idx="12"/>
          </p:nvPr>
        </p:nvSpPr>
        <p:spPr/>
        <p:txBody>
          <a:bodyPr/>
          <a:lstStyle/>
          <a:p>
            <a:fld id="{B716C8F4-20CD-364A-8A8E-DE130115B178}" type="slidenum">
              <a:rPr lang="sv-SE" smtClean="0"/>
              <a:pPr/>
              <a:t>‹#›</a:t>
            </a:fld>
            <a:endParaRPr lang="sv-SE" dirty="0"/>
          </a:p>
        </p:txBody>
      </p:sp>
      <p:sp>
        <p:nvSpPr>
          <p:cNvPr id="8" name="Platshållare för bild 2">
            <a:extLst>
              <a:ext uri="{FF2B5EF4-FFF2-40B4-BE49-F238E27FC236}">
                <a16:creationId xmlns:a16="http://schemas.microsoft.com/office/drawing/2014/main" id="{82EBE0E1-BE11-020E-84EC-67233813B7CE}"/>
              </a:ext>
            </a:extLst>
          </p:cNvPr>
          <p:cNvSpPr>
            <a:spLocks noGrp="1"/>
          </p:cNvSpPr>
          <p:nvPr>
            <p:ph type="pic" sz="quarter" idx="13" hasCustomPrompt="1"/>
          </p:nvPr>
        </p:nvSpPr>
        <p:spPr>
          <a:xfrm>
            <a:off x="-795" y="0"/>
            <a:ext cx="6096000" cy="6858000"/>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17" name="Platshållare för rubrik 1">
            <a:extLst>
              <a:ext uri="{FF2B5EF4-FFF2-40B4-BE49-F238E27FC236}">
                <a16:creationId xmlns:a16="http://schemas.microsoft.com/office/drawing/2014/main" id="{31F0A250-9FA8-F7E1-916A-3CC75EC2F36D}"/>
              </a:ext>
            </a:extLst>
          </p:cNvPr>
          <p:cNvSpPr>
            <a:spLocks noGrp="1"/>
          </p:cNvSpPr>
          <p:nvPr>
            <p:ph type="title"/>
          </p:nvPr>
        </p:nvSpPr>
        <p:spPr>
          <a:xfrm>
            <a:off x="6743700" y="836613"/>
            <a:ext cx="4114800" cy="1459243"/>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21" name="Platshållare för text 9">
            <a:extLst>
              <a:ext uri="{FF2B5EF4-FFF2-40B4-BE49-F238E27FC236}">
                <a16:creationId xmlns:a16="http://schemas.microsoft.com/office/drawing/2014/main" id="{B292B661-7CCD-4000-08D7-733BB70F4D9D}"/>
              </a:ext>
            </a:extLst>
          </p:cNvPr>
          <p:cNvSpPr>
            <a:spLocks noGrp="1"/>
          </p:cNvSpPr>
          <p:nvPr>
            <p:ph type="body" sz="quarter" idx="14"/>
          </p:nvPr>
        </p:nvSpPr>
        <p:spPr>
          <a:xfrm>
            <a:off x="6743700" y="2024063"/>
            <a:ext cx="4114800" cy="1910751"/>
          </a:xfrm>
        </p:spPr>
        <p:txBody>
          <a:bodyPr/>
          <a:lstStyle>
            <a:lvl1pPr marL="0" indent="0">
              <a:lnSpc>
                <a:spcPts val="2120"/>
              </a:lnSpc>
              <a:spcBef>
                <a:spcPts val="300"/>
              </a:spcBef>
              <a:buFontTx/>
              <a:buNone/>
              <a:defRPr sz="1600" baseline="0">
                <a:solidFill>
                  <a:schemeClr val="tx1">
                    <a:lumMod val="65000"/>
                    <a:lumOff val="35000"/>
                  </a:schemeClr>
                </a:solidFill>
              </a:defRPr>
            </a:lvl1pPr>
            <a:lvl2pPr marL="457200" indent="0">
              <a:buFontTx/>
              <a:buNone/>
              <a:defRPr sz="1400" baseline="0">
                <a:solidFill>
                  <a:schemeClr val="tx1">
                    <a:lumMod val="65000"/>
                    <a:lumOff val="35000"/>
                  </a:schemeClr>
                </a:solidFill>
              </a:defRPr>
            </a:lvl2pPr>
            <a:lvl3pPr marL="914400" indent="0">
              <a:buFontTx/>
              <a:buNone/>
              <a:defRPr sz="1200" baseline="0">
                <a:solidFill>
                  <a:schemeClr val="tx1">
                    <a:lumMod val="65000"/>
                    <a:lumOff val="35000"/>
                  </a:schemeClr>
                </a:solidFill>
              </a:defRPr>
            </a:lvl3pPr>
            <a:lvl4pPr marL="1371600" indent="0">
              <a:buFontTx/>
              <a:buNone/>
              <a:defRPr sz="1000" baseline="0">
                <a:solidFill>
                  <a:schemeClr val="tx1">
                    <a:lumMod val="65000"/>
                    <a:lumOff val="35000"/>
                  </a:schemeClr>
                </a:solidFill>
              </a:defRPr>
            </a:lvl4pPr>
            <a:lvl5pPr marL="1828800" indent="0">
              <a:buFontTx/>
              <a:buNone/>
              <a:defRPr sz="1000" baseline="0">
                <a:solidFill>
                  <a:schemeClr val="tx1">
                    <a:lumMod val="65000"/>
                    <a:lumOff val="35000"/>
                  </a:schemeClr>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Tree>
    <p:extLst>
      <p:ext uri="{BB962C8B-B14F-4D97-AF65-F5344CB8AC3E}">
        <p14:creationId xmlns:p14="http://schemas.microsoft.com/office/powerpoint/2010/main" val="1651101873"/>
      </p:ext>
    </p:extLst>
  </p:cSld>
  <p:clrMapOvr>
    <a:masterClrMapping/>
  </p:clrMapOvr>
  <p:extLst>
    <p:ext uri="{DCECCB84-F9BA-43D5-87BE-67443E8EF086}">
      <p15:sldGuideLst xmlns:p15="http://schemas.microsoft.com/office/powerpoint/2012/main">
        <p15:guide id="1" orient="horz" pos="1275">
          <p15:clr>
            <a:srgbClr val="FBAE40"/>
          </p15:clr>
        </p15:guide>
        <p15:guide id="2" pos="3840">
          <p15:clr>
            <a:srgbClr val="FBAE40"/>
          </p15:clr>
        </p15:guide>
        <p15:guide id="3" orient="horz" pos="527">
          <p15:clr>
            <a:srgbClr val="FBAE40"/>
          </p15:clr>
        </p15:guide>
        <p15:guide id="4" pos="4248">
          <p15:clr>
            <a:srgbClr val="FBAE40"/>
          </p15:clr>
        </p15:guide>
        <p15:guide id="5" pos="683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 bild">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D40FDF65-DDD5-E90D-E5DB-B558EDECD8E0}"/>
              </a:ext>
            </a:extLst>
          </p:cNvPr>
          <p:cNvSpPr>
            <a:spLocks noGrp="1"/>
          </p:cNvSpPr>
          <p:nvPr>
            <p:ph type="dt" sz="half" idx="10"/>
          </p:nvPr>
        </p:nvSpPr>
        <p:spPr/>
        <p:txBody>
          <a:bodyPr/>
          <a:lstStyle/>
          <a:p>
            <a:fld id="{888E4D63-BE2C-4D4B-BBD2-256262659A9F}" type="datetime1">
              <a:rPr lang="sv-SE" smtClean="0"/>
              <a:pPr/>
              <a:t>2026-10-06</a:t>
            </a:fld>
            <a:endParaRPr lang="sv-SE" dirty="0"/>
          </a:p>
        </p:txBody>
      </p:sp>
      <p:sp>
        <p:nvSpPr>
          <p:cNvPr id="4" name="Platshållare för sidfot 3">
            <a:extLst>
              <a:ext uri="{FF2B5EF4-FFF2-40B4-BE49-F238E27FC236}">
                <a16:creationId xmlns:a16="http://schemas.microsoft.com/office/drawing/2014/main" id="{8BC36520-22BB-EFA2-853F-F3E7342A23D2}"/>
              </a:ext>
            </a:extLst>
          </p:cNvPr>
          <p:cNvSpPr>
            <a:spLocks noGrp="1"/>
          </p:cNvSpPr>
          <p:nvPr>
            <p:ph type="ftr" sz="quarter" idx="11"/>
          </p:nvPr>
        </p:nvSpPr>
        <p:spPr/>
        <p:txBody>
          <a:bodyPr/>
          <a:lstStyle/>
          <a:p>
            <a:r>
              <a:rPr lang="sv-SE"/>
              <a:t>Presentation footer</a:t>
            </a:r>
            <a:endParaRPr lang="sv-SE" dirty="0"/>
          </a:p>
        </p:txBody>
      </p:sp>
      <p:sp>
        <p:nvSpPr>
          <p:cNvPr id="5" name="Platshållare för bildnummer 4">
            <a:extLst>
              <a:ext uri="{FF2B5EF4-FFF2-40B4-BE49-F238E27FC236}">
                <a16:creationId xmlns:a16="http://schemas.microsoft.com/office/drawing/2014/main" id="{9A6DF841-EA31-7BF4-9684-209279B6DCF2}"/>
              </a:ext>
            </a:extLst>
          </p:cNvPr>
          <p:cNvSpPr>
            <a:spLocks noGrp="1"/>
          </p:cNvSpPr>
          <p:nvPr>
            <p:ph type="sldNum" sz="quarter" idx="12"/>
          </p:nvPr>
        </p:nvSpPr>
        <p:spPr/>
        <p:txBody>
          <a:bodyPr/>
          <a:lstStyle/>
          <a:p>
            <a:fld id="{B716C8F4-20CD-364A-8A8E-DE130115B178}" type="slidenum">
              <a:rPr lang="sv-SE" smtClean="0"/>
              <a:pPr/>
              <a:t>‹#›</a:t>
            </a:fld>
            <a:endParaRPr lang="sv-SE" dirty="0"/>
          </a:p>
        </p:txBody>
      </p:sp>
      <p:sp>
        <p:nvSpPr>
          <p:cNvPr id="6" name="Platshållare för bild 2">
            <a:extLst>
              <a:ext uri="{FF2B5EF4-FFF2-40B4-BE49-F238E27FC236}">
                <a16:creationId xmlns:a16="http://schemas.microsoft.com/office/drawing/2014/main" id="{3038389D-D197-86D6-9D3E-5A61199E6874}"/>
              </a:ext>
            </a:extLst>
          </p:cNvPr>
          <p:cNvSpPr>
            <a:spLocks noGrp="1"/>
          </p:cNvSpPr>
          <p:nvPr>
            <p:ph type="pic" sz="quarter" idx="13" hasCustomPrompt="1"/>
          </p:nvPr>
        </p:nvSpPr>
        <p:spPr>
          <a:xfrm>
            <a:off x="-795" y="0"/>
            <a:ext cx="6096000" cy="6858000"/>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7" name="Platshållare för rubrik 1">
            <a:extLst>
              <a:ext uri="{FF2B5EF4-FFF2-40B4-BE49-F238E27FC236}">
                <a16:creationId xmlns:a16="http://schemas.microsoft.com/office/drawing/2014/main" id="{72E0C1A0-A9BD-243C-0ED6-127A99F43D70}"/>
              </a:ext>
            </a:extLst>
          </p:cNvPr>
          <p:cNvSpPr>
            <a:spLocks noGrp="1"/>
          </p:cNvSpPr>
          <p:nvPr>
            <p:ph type="title"/>
          </p:nvPr>
        </p:nvSpPr>
        <p:spPr>
          <a:xfrm>
            <a:off x="6743700" y="1844674"/>
            <a:ext cx="4114800" cy="1459243"/>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8" name="Platshållare för text 9">
            <a:extLst>
              <a:ext uri="{FF2B5EF4-FFF2-40B4-BE49-F238E27FC236}">
                <a16:creationId xmlns:a16="http://schemas.microsoft.com/office/drawing/2014/main" id="{6A8C23D9-7BD3-7E9D-6E90-B458B8D27045}"/>
              </a:ext>
            </a:extLst>
          </p:cNvPr>
          <p:cNvSpPr>
            <a:spLocks noGrp="1"/>
          </p:cNvSpPr>
          <p:nvPr>
            <p:ph type="body" sz="quarter" idx="14"/>
          </p:nvPr>
        </p:nvSpPr>
        <p:spPr>
          <a:xfrm>
            <a:off x="6743700" y="3429000"/>
            <a:ext cx="4114800" cy="1910751"/>
          </a:xfrm>
        </p:spPr>
        <p:txBody>
          <a:bodyPr/>
          <a:lstStyle>
            <a:lvl1pPr marL="0" indent="0">
              <a:lnSpc>
                <a:spcPts val="2360"/>
              </a:lnSpc>
              <a:spcBef>
                <a:spcPts val="0"/>
              </a:spcBef>
              <a:buFontTx/>
              <a:buNone/>
              <a:defRPr sz="1800" baseline="0">
                <a:solidFill>
                  <a:schemeClr val="tx1">
                    <a:lumMod val="65000"/>
                    <a:lumOff val="35000"/>
                  </a:schemeClr>
                </a:solidFill>
              </a:defRPr>
            </a:lvl1pPr>
            <a:lvl2pPr marL="457200" indent="0">
              <a:buFontTx/>
              <a:buNone/>
              <a:defRPr sz="1400" baseline="0">
                <a:solidFill>
                  <a:schemeClr val="tx1">
                    <a:lumMod val="65000"/>
                    <a:lumOff val="35000"/>
                  </a:schemeClr>
                </a:solidFill>
              </a:defRPr>
            </a:lvl2pPr>
            <a:lvl3pPr marL="914400" indent="0">
              <a:buFontTx/>
              <a:buNone/>
              <a:defRPr sz="1200" baseline="0">
                <a:solidFill>
                  <a:schemeClr val="tx1">
                    <a:lumMod val="65000"/>
                    <a:lumOff val="35000"/>
                  </a:schemeClr>
                </a:solidFill>
              </a:defRPr>
            </a:lvl3pPr>
            <a:lvl4pPr marL="1371600" indent="0">
              <a:buFontTx/>
              <a:buNone/>
              <a:defRPr sz="1000" baseline="0">
                <a:solidFill>
                  <a:schemeClr val="tx1">
                    <a:lumMod val="65000"/>
                    <a:lumOff val="35000"/>
                  </a:schemeClr>
                </a:solidFill>
              </a:defRPr>
            </a:lvl4pPr>
            <a:lvl5pPr marL="1828800" indent="0">
              <a:buFontTx/>
              <a:buNone/>
              <a:defRPr sz="1000" baseline="0">
                <a:solidFill>
                  <a:schemeClr val="tx1">
                    <a:lumMod val="65000"/>
                    <a:lumOff val="35000"/>
                  </a:schemeClr>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Tree>
    <p:extLst>
      <p:ext uri="{BB962C8B-B14F-4D97-AF65-F5344CB8AC3E}">
        <p14:creationId xmlns:p14="http://schemas.microsoft.com/office/powerpoint/2010/main" val="34981064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1865">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83462A3D-BC6E-33F6-D482-0EDC48C6DC9E}"/>
              </a:ext>
            </a:extLst>
          </p:cNvPr>
          <p:cNvSpPr>
            <a:spLocks noGrp="1"/>
          </p:cNvSpPr>
          <p:nvPr>
            <p:ph type="dt" sz="half" idx="10"/>
          </p:nvPr>
        </p:nvSpPr>
        <p:spPr/>
        <p:txBody>
          <a:bodyPr/>
          <a:lstStyle/>
          <a:p>
            <a:fld id="{888E4D63-BE2C-4D4B-BBD2-256262659A9F}" type="datetime1">
              <a:rPr lang="sv-SE" smtClean="0"/>
              <a:pPr/>
              <a:t>2026-10-06</a:t>
            </a:fld>
            <a:endParaRPr lang="sv-SE" dirty="0"/>
          </a:p>
        </p:txBody>
      </p:sp>
      <p:sp>
        <p:nvSpPr>
          <p:cNvPr id="4" name="Platshållare för sidfot 3">
            <a:extLst>
              <a:ext uri="{FF2B5EF4-FFF2-40B4-BE49-F238E27FC236}">
                <a16:creationId xmlns:a16="http://schemas.microsoft.com/office/drawing/2014/main" id="{CB664D28-D961-D1F2-AC74-C753E5DCB3D4}"/>
              </a:ext>
            </a:extLst>
          </p:cNvPr>
          <p:cNvSpPr>
            <a:spLocks noGrp="1"/>
          </p:cNvSpPr>
          <p:nvPr>
            <p:ph type="ftr" sz="quarter" idx="11"/>
          </p:nvPr>
        </p:nvSpPr>
        <p:spPr/>
        <p:txBody>
          <a:bodyPr/>
          <a:lstStyle/>
          <a:p>
            <a:r>
              <a:rPr lang="sv-SE"/>
              <a:t>Presentation footer</a:t>
            </a:r>
            <a:endParaRPr lang="sv-SE" dirty="0"/>
          </a:p>
        </p:txBody>
      </p:sp>
      <p:sp>
        <p:nvSpPr>
          <p:cNvPr id="5" name="Platshållare för bildnummer 4">
            <a:extLst>
              <a:ext uri="{FF2B5EF4-FFF2-40B4-BE49-F238E27FC236}">
                <a16:creationId xmlns:a16="http://schemas.microsoft.com/office/drawing/2014/main" id="{FA6E489E-66C8-8766-0520-C9DA822D5EAB}"/>
              </a:ext>
            </a:extLst>
          </p:cNvPr>
          <p:cNvSpPr>
            <a:spLocks noGrp="1"/>
          </p:cNvSpPr>
          <p:nvPr>
            <p:ph type="sldNum" sz="quarter" idx="12"/>
          </p:nvPr>
        </p:nvSpPr>
        <p:spPr/>
        <p:txBody>
          <a:bodyPr/>
          <a:lstStyle/>
          <a:p>
            <a:fld id="{B716C8F4-20CD-364A-8A8E-DE130115B178}" type="slidenum">
              <a:rPr lang="sv-SE" smtClean="0"/>
              <a:pPr/>
              <a:t>‹#›</a:t>
            </a:fld>
            <a:endParaRPr lang="sv-SE" dirty="0"/>
          </a:p>
        </p:txBody>
      </p:sp>
      <p:sp>
        <p:nvSpPr>
          <p:cNvPr id="12" name="Platshållare för rubrik 1">
            <a:extLst>
              <a:ext uri="{FF2B5EF4-FFF2-40B4-BE49-F238E27FC236}">
                <a16:creationId xmlns:a16="http://schemas.microsoft.com/office/drawing/2014/main" id="{1DFB9773-1D7F-F3B3-C706-28A8C2D92E34}"/>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14" name="Platshållare för innehåll 13">
            <a:extLst>
              <a:ext uri="{FF2B5EF4-FFF2-40B4-BE49-F238E27FC236}">
                <a16:creationId xmlns:a16="http://schemas.microsoft.com/office/drawing/2014/main" id="{67484F84-26D1-126E-3D9A-EE9938F14D35}"/>
              </a:ext>
            </a:extLst>
          </p:cNvPr>
          <p:cNvSpPr>
            <a:spLocks noGrp="1"/>
          </p:cNvSpPr>
          <p:nvPr>
            <p:ph sz="quarter" idx="15"/>
          </p:nvPr>
        </p:nvSpPr>
        <p:spPr>
          <a:xfrm>
            <a:off x="947738" y="2528888"/>
            <a:ext cx="4559300" cy="257795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15" name="Platshållare för innehåll 13">
            <a:extLst>
              <a:ext uri="{FF2B5EF4-FFF2-40B4-BE49-F238E27FC236}">
                <a16:creationId xmlns:a16="http://schemas.microsoft.com/office/drawing/2014/main" id="{BF275934-BA93-B26D-2430-57E339605908}"/>
              </a:ext>
            </a:extLst>
          </p:cNvPr>
          <p:cNvSpPr>
            <a:spLocks noGrp="1"/>
          </p:cNvSpPr>
          <p:nvPr>
            <p:ph sz="quarter" idx="16"/>
          </p:nvPr>
        </p:nvSpPr>
        <p:spPr>
          <a:xfrm>
            <a:off x="6089081" y="2528888"/>
            <a:ext cx="4559300" cy="257795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Tree>
    <p:extLst>
      <p:ext uri="{BB962C8B-B14F-4D97-AF65-F5344CB8AC3E}">
        <p14:creationId xmlns:p14="http://schemas.microsoft.com/office/powerpoint/2010/main" val="16307463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orient="horz" pos="527">
          <p15:clr>
            <a:srgbClr val="FBAE40"/>
          </p15:clr>
        </p15:guide>
        <p15:guide id="5" orient="horz" pos="1593">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sv-SE" smtClean="0"/>
              <a:pPr/>
              <a:t>2026-10-06</a:t>
            </a:fld>
            <a:endParaRPr lang="sv-SE" dirty="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sv-SE"/>
              <a:t>Presentation footer</a:t>
            </a:r>
            <a:endParaRPr lang="sv-SE" dirty="0"/>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sv-SE" smtClean="0"/>
              <a:pPr/>
              <a:t>‹#›</a:t>
            </a:fld>
            <a:endParaRPr lang="sv-SE" dirty="0"/>
          </a:p>
        </p:txBody>
      </p:sp>
      <p:sp>
        <p:nvSpPr>
          <p:cNvPr id="7" name="Platshållare för innehåll 6">
            <a:extLst>
              <a:ext uri="{FF2B5EF4-FFF2-40B4-BE49-F238E27FC236}">
                <a16:creationId xmlns:a16="http://schemas.microsoft.com/office/drawing/2014/main" id="{BA1374A7-E0B7-54FC-E679-6FEEF0E72FA1}"/>
              </a:ext>
            </a:extLst>
          </p:cNvPr>
          <p:cNvSpPr>
            <a:spLocks noGrp="1"/>
          </p:cNvSpPr>
          <p:nvPr>
            <p:ph sz="quarter" idx="19"/>
          </p:nvPr>
        </p:nvSpPr>
        <p:spPr>
          <a:xfrm>
            <a:off x="947738" y="2024063"/>
            <a:ext cx="4262617" cy="37639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9" name="Platshållare för innehåll 6">
            <a:extLst>
              <a:ext uri="{FF2B5EF4-FFF2-40B4-BE49-F238E27FC236}">
                <a16:creationId xmlns:a16="http://schemas.microsoft.com/office/drawing/2014/main" id="{B41E123B-B2EB-E3F8-6438-FA8E1D383E07}"/>
              </a:ext>
            </a:extLst>
          </p:cNvPr>
          <p:cNvSpPr>
            <a:spLocks noGrp="1"/>
          </p:cNvSpPr>
          <p:nvPr>
            <p:ph sz="quarter" idx="20"/>
          </p:nvPr>
        </p:nvSpPr>
        <p:spPr>
          <a:xfrm>
            <a:off x="5519738" y="2024063"/>
            <a:ext cx="4262617" cy="37639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12" name="Platshållare för rubrik 1">
            <a:extLst>
              <a:ext uri="{FF2B5EF4-FFF2-40B4-BE49-F238E27FC236}">
                <a16:creationId xmlns:a16="http://schemas.microsoft.com/office/drawing/2014/main" id="{939A7C66-E96C-ED31-2BDE-4005A0E8618E}"/>
              </a:ext>
            </a:extLst>
          </p:cNvPr>
          <p:cNvSpPr>
            <a:spLocks noGrp="1"/>
          </p:cNvSpPr>
          <p:nvPr>
            <p:ph type="title"/>
          </p:nvPr>
        </p:nvSpPr>
        <p:spPr>
          <a:xfrm>
            <a:off x="947738" y="836612"/>
            <a:ext cx="4262617" cy="1052573"/>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23" name="Platshållare för text 22">
            <a:extLst>
              <a:ext uri="{FF2B5EF4-FFF2-40B4-BE49-F238E27FC236}">
                <a16:creationId xmlns:a16="http://schemas.microsoft.com/office/drawing/2014/main" id="{FAE689B1-F36C-71C2-F115-C9B65A0A00CE}"/>
              </a:ext>
            </a:extLst>
          </p:cNvPr>
          <p:cNvSpPr>
            <a:spLocks noGrp="1"/>
          </p:cNvSpPr>
          <p:nvPr>
            <p:ph type="body" sz="quarter" idx="21"/>
          </p:nvPr>
        </p:nvSpPr>
        <p:spPr>
          <a:xfrm>
            <a:off x="5519738" y="905624"/>
            <a:ext cx="4262437" cy="1052512"/>
          </a:xfrm>
        </p:spPr>
        <p:txBody>
          <a:bodyPr/>
          <a:lstStyle>
            <a:lvl1pPr marL="0" indent="0">
              <a:lnSpc>
                <a:spcPts val="3840"/>
              </a:lnSpc>
              <a:spcBef>
                <a:spcPts val="0"/>
              </a:spcBef>
              <a:spcAft>
                <a:spcPts val="0"/>
              </a:spcAft>
              <a:buNone/>
              <a:defRPr sz="3200" baseline="0">
                <a:solidFill>
                  <a:schemeClr val="tx1"/>
                </a:solidFill>
              </a:defRPr>
            </a:lvl1pPr>
          </a:lstStyle>
          <a:p>
            <a:pPr lvl="0"/>
            <a:r>
              <a:rPr lang="sv-SE"/>
              <a:t>Klicka här för att ändra format på bakgrundstexten</a:t>
            </a:r>
          </a:p>
        </p:txBody>
      </p:sp>
    </p:spTree>
    <p:extLst>
      <p:ext uri="{BB962C8B-B14F-4D97-AF65-F5344CB8AC3E}">
        <p14:creationId xmlns:p14="http://schemas.microsoft.com/office/powerpoint/2010/main" val="3375666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guide id="8" orient="horz" pos="52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ubrik och två bilder">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sv-SE" smtClean="0"/>
              <a:pPr/>
              <a:t>2026-10-06</a:t>
            </a:fld>
            <a:endParaRPr lang="sv-SE" dirty="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sv-SE"/>
              <a:t>Presentation footer</a:t>
            </a:r>
            <a:endParaRPr lang="sv-SE" dirty="0"/>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sv-SE" smtClean="0"/>
              <a:pPr/>
              <a:t>‹#›</a:t>
            </a:fld>
            <a:endParaRPr lang="sv-SE" dirty="0"/>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11" name="Platshållare för bild 10">
            <a:extLst>
              <a:ext uri="{FF2B5EF4-FFF2-40B4-BE49-F238E27FC236}">
                <a16:creationId xmlns:a16="http://schemas.microsoft.com/office/drawing/2014/main" id="{49E648CF-56EA-9980-F69D-2AC8D23AEE07}"/>
              </a:ext>
            </a:extLst>
          </p:cNvPr>
          <p:cNvSpPr>
            <a:spLocks noGrp="1"/>
          </p:cNvSpPr>
          <p:nvPr>
            <p:ph type="pic" sz="quarter" idx="17"/>
          </p:nvPr>
        </p:nvSpPr>
        <p:spPr>
          <a:xfrm>
            <a:off x="6089650" y="2035175"/>
            <a:ext cx="4559300" cy="2973266"/>
          </a:xfrm>
        </p:spPr>
        <p:txBody>
          <a:bodyPr/>
          <a:lstStyle/>
          <a:p>
            <a:r>
              <a:rPr lang="sv-SE"/>
              <a:t>Klicka på ikonen för att lägga till en bild</a:t>
            </a:r>
            <a:endParaRPr lang="en-GB"/>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8" y="2024063"/>
            <a:ext cx="4572000" cy="2989262"/>
          </a:xfrm>
        </p:spPr>
        <p:txBody>
          <a:bodyPr/>
          <a:lstStyle/>
          <a:p>
            <a:r>
              <a:rPr lang="sv-SE"/>
              <a:t>Klicka på ikonen för att lägga till en bild</a:t>
            </a:r>
            <a:endParaRPr lang="en-GB"/>
          </a:p>
        </p:txBody>
      </p:sp>
      <p:sp>
        <p:nvSpPr>
          <p:cNvPr id="15" name="Platshållare för text 14">
            <a:extLst>
              <a:ext uri="{FF2B5EF4-FFF2-40B4-BE49-F238E27FC236}">
                <a16:creationId xmlns:a16="http://schemas.microsoft.com/office/drawing/2014/main" id="{7EA82616-DB96-A57E-04F3-E904D69359DD}"/>
              </a:ext>
            </a:extLst>
          </p:cNvPr>
          <p:cNvSpPr>
            <a:spLocks noGrp="1"/>
          </p:cNvSpPr>
          <p:nvPr>
            <p:ph type="body" sz="quarter" idx="19"/>
          </p:nvPr>
        </p:nvSpPr>
        <p:spPr>
          <a:xfrm>
            <a:off x="947738" y="5192713"/>
            <a:ext cx="4572000" cy="9064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16" name="Platshållare för text 14">
            <a:extLst>
              <a:ext uri="{FF2B5EF4-FFF2-40B4-BE49-F238E27FC236}">
                <a16:creationId xmlns:a16="http://schemas.microsoft.com/office/drawing/2014/main" id="{09876A58-6661-933D-30BB-FCB61348535C}"/>
              </a:ext>
            </a:extLst>
          </p:cNvPr>
          <p:cNvSpPr>
            <a:spLocks noGrp="1"/>
          </p:cNvSpPr>
          <p:nvPr>
            <p:ph type="body" sz="quarter" idx="20"/>
          </p:nvPr>
        </p:nvSpPr>
        <p:spPr>
          <a:xfrm>
            <a:off x="6089081" y="5192713"/>
            <a:ext cx="4572000" cy="9064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Tree>
    <p:extLst>
      <p:ext uri="{BB962C8B-B14F-4D97-AF65-F5344CB8AC3E}">
        <p14:creationId xmlns:p14="http://schemas.microsoft.com/office/powerpoint/2010/main" val="5568474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ubrik och 2 bilder">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sv-SE" smtClean="0"/>
              <a:pPr/>
              <a:t>2026-10-06</a:t>
            </a:fld>
            <a:endParaRPr lang="sv-SE" dirty="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sv-SE"/>
              <a:t>Presentation footer</a:t>
            </a:r>
            <a:endParaRPr lang="sv-SE" dirty="0"/>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sv-SE" smtClean="0"/>
              <a:pPr/>
              <a:t>‹#›</a:t>
            </a:fld>
            <a:endParaRPr lang="sv-SE" dirty="0"/>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11" name="Platshållare för bild 10">
            <a:extLst>
              <a:ext uri="{FF2B5EF4-FFF2-40B4-BE49-F238E27FC236}">
                <a16:creationId xmlns:a16="http://schemas.microsoft.com/office/drawing/2014/main" id="{49E648CF-56EA-9980-F69D-2AC8D23AEE07}"/>
              </a:ext>
            </a:extLst>
          </p:cNvPr>
          <p:cNvSpPr>
            <a:spLocks noGrp="1"/>
          </p:cNvSpPr>
          <p:nvPr>
            <p:ph type="pic" sz="quarter" idx="17"/>
          </p:nvPr>
        </p:nvSpPr>
        <p:spPr>
          <a:xfrm>
            <a:off x="6089650" y="2035175"/>
            <a:ext cx="4559300" cy="3753150"/>
          </a:xfrm>
        </p:spPr>
        <p:txBody>
          <a:bodyPr/>
          <a:lstStyle/>
          <a:p>
            <a:r>
              <a:rPr lang="sv-SE"/>
              <a:t>Klicka på ikonen för att lägga till en bild</a:t>
            </a:r>
            <a:endParaRPr lang="en-GB"/>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8" y="2024063"/>
            <a:ext cx="4572000" cy="3764262"/>
          </a:xfrm>
        </p:spPr>
        <p:txBody>
          <a:bodyPr/>
          <a:lstStyle/>
          <a:p>
            <a:r>
              <a:rPr lang="sv-SE"/>
              <a:t>Klicka på ikonen för att lägga till en bild</a:t>
            </a:r>
            <a:endParaRPr lang="en-GB"/>
          </a:p>
        </p:txBody>
      </p:sp>
    </p:spTree>
    <p:extLst>
      <p:ext uri="{BB962C8B-B14F-4D97-AF65-F5344CB8AC3E}">
        <p14:creationId xmlns:p14="http://schemas.microsoft.com/office/powerpoint/2010/main" val="38526364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Rubrik och 3 bilder">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sv-SE" smtClean="0"/>
              <a:pPr/>
              <a:t>2026-10-06</a:t>
            </a:fld>
            <a:endParaRPr lang="sv-SE" dirty="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sv-SE"/>
              <a:t>Presentation footer</a:t>
            </a:r>
            <a:endParaRPr lang="sv-SE" dirty="0"/>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sv-SE" smtClean="0"/>
              <a:pPr/>
              <a:t>‹#›</a:t>
            </a:fld>
            <a:endParaRPr lang="sv-SE" dirty="0"/>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9" y="2024063"/>
            <a:ext cx="2822004" cy="3764262"/>
          </a:xfrm>
        </p:spPr>
        <p:txBody>
          <a:bodyPr/>
          <a:lstStyle/>
          <a:p>
            <a:r>
              <a:rPr lang="sv-SE"/>
              <a:t>Klicka på ikonen för att lägga till en bild</a:t>
            </a:r>
            <a:endParaRPr lang="en-GB"/>
          </a:p>
        </p:txBody>
      </p:sp>
      <p:sp>
        <p:nvSpPr>
          <p:cNvPr id="9" name="Platshållare för bild 12">
            <a:extLst>
              <a:ext uri="{FF2B5EF4-FFF2-40B4-BE49-F238E27FC236}">
                <a16:creationId xmlns:a16="http://schemas.microsoft.com/office/drawing/2014/main" id="{A1B32E41-89F9-9ED1-454D-E09D343B8235}"/>
              </a:ext>
            </a:extLst>
          </p:cNvPr>
          <p:cNvSpPr>
            <a:spLocks noGrp="1"/>
          </p:cNvSpPr>
          <p:nvPr>
            <p:ph type="pic" sz="quarter" idx="19"/>
          </p:nvPr>
        </p:nvSpPr>
        <p:spPr>
          <a:xfrm>
            <a:off x="4096380" y="2024063"/>
            <a:ext cx="2822004" cy="3764262"/>
          </a:xfrm>
        </p:spPr>
        <p:txBody>
          <a:bodyPr/>
          <a:lstStyle/>
          <a:p>
            <a:r>
              <a:rPr lang="sv-SE"/>
              <a:t>Klicka på ikonen för att lägga till en bild</a:t>
            </a:r>
            <a:endParaRPr lang="en-GB"/>
          </a:p>
        </p:txBody>
      </p:sp>
      <p:sp>
        <p:nvSpPr>
          <p:cNvPr id="10" name="Platshållare för bild 12">
            <a:extLst>
              <a:ext uri="{FF2B5EF4-FFF2-40B4-BE49-F238E27FC236}">
                <a16:creationId xmlns:a16="http://schemas.microsoft.com/office/drawing/2014/main" id="{BC3C8CFC-2399-786C-A053-51FD97723AC6}"/>
              </a:ext>
            </a:extLst>
          </p:cNvPr>
          <p:cNvSpPr>
            <a:spLocks noGrp="1"/>
          </p:cNvSpPr>
          <p:nvPr>
            <p:ph type="pic" sz="quarter" idx="20"/>
          </p:nvPr>
        </p:nvSpPr>
        <p:spPr>
          <a:xfrm>
            <a:off x="7245021" y="2024063"/>
            <a:ext cx="2822004" cy="3764262"/>
          </a:xfrm>
        </p:spPr>
        <p:txBody>
          <a:bodyPr/>
          <a:lstStyle/>
          <a:p>
            <a:r>
              <a:rPr lang="sv-SE"/>
              <a:t>Klicka på ikonen för att lägga till en bild</a:t>
            </a:r>
            <a:endParaRPr lang="en-GB"/>
          </a:p>
        </p:txBody>
      </p:sp>
    </p:spTree>
    <p:extLst>
      <p:ext uri="{BB962C8B-B14F-4D97-AF65-F5344CB8AC3E}">
        <p14:creationId xmlns:p14="http://schemas.microsoft.com/office/powerpoint/2010/main" val="24404716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Rubrik och 3 bilder, text">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sv-SE" smtClean="0"/>
              <a:pPr/>
              <a:t>2026-10-06</a:t>
            </a:fld>
            <a:endParaRPr lang="sv-SE" dirty="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sv-SE"/>
              <a:t>Presentation footer</a:t>
            </a:r>
            <a:endParaRPr lang="sv-SE" dirty="0"/>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sv-SE" smtClean="0"/>
              <a:pPr/>
              <a:t>‹#›</a:t>
            </a:fld>
            <a:endParaRPr lang="sv-SE" dirty="0"/>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9" y="1687633"/>
            <a:ext cx="2822004" cy="3325692"/>
          </a:xfrm>
        </p:spPr>
        <p:txBody>
          <a:bodyPr/>
          <a:lstStyle/>
          <a:p>
            <a:r>
              <a:rPr lang="sv-SE"/>
              <a:t>Klicka på ikonen för att lägga till en bild</a:t>
            </a:r>
            <a:endParaRPr lang="en-GB"/>
          </a:p>
        </p:txBody>
      </p:sp>
      <p:sp>
        <p:nvSpPr>
          <p:cNvPr id="9" name="Platshållare för bild 12">
            <a:extLst>
              <a:ext uri="{FF2B5EF4-FFF2-40B4-BE49-F238E27FC236}">
                <a16:creationId xmlns:a16="http://schemas.microsoft.com/office/drawing/2014/main" id="{A1B32E41-89F9-9ED1-454D-E09D343B8235}"/>
              </a:ext>
            </a:extLst>
          </p:cNvPr>
          <p:cNvSpPr>
            <a:spLocks noGrp="1"/>
          </p:cNvSpPr>
          <p:nvPr>
            <p:ph type="pic" sz="quarter" idx="19"/>
          </p:nvPr>
        </p:nvSpPr>
        <p:spPr>
          <a:xfrm>
            <a:off x="4096380" y="1687633"/>
            <a:ext cx="2822004" cy="3325692"/>
          </a:xfrm>
        </p:spPr>
        <p:txBody>
          <a:bodyPr/>
          <a:lstStyle/>
          <a:p>
            <a:r>
              <a:rPr lang="sv-SE"/>
              <a:t>Klicka på ikonen för att lägga till en bild</a:t>
            </a:r>
            <a:endParaRPr lang="en-GB"/>
          </a:p>
        </p:txBody>
      </p:sp>
      <p:sp>
        <p:nvSpPr>
          <p:cNvPr id="10" name="Platshållare för bild 12">
            <a:extLst>
              <a:ext uri="{FF2B5EF4-FFF2-40B4-BE49-F238E27FC236}">
                <a16:creationId xmlns:a16="http://schemas.microsoft.com/office/drawing/2014/main" id="{BC3C8CFC-2399-786C-A053-51FD97723AC6}"/>
              </a:ext>
            </a:extLst>
          </p:cNvPr>
          <p:cNvSpPr>
            <a:spLocks noGrp="1"/>
          </p:cNvSpPr>
          <p:nvPr>
            <p:ph type="pic" sz="quarter" idx="20"/>
          </p:nvPr>
        </p:nvSpPr>
        <p:spPr>
          <a:xfrm>
            <a:off x="7245021" y="1687633"/>
            <a:ext cx="2822004" cy="3325692"/>
          </a:xfrm>
        </p:spPr>
        <p:txBody>
          <a:bodyPr/>
          <a:lstStyle/>
          <a:p>
            <a:r>
              <a:rPr lang="sv-SE"/>
              <a:t>Klicka på ikonen för att lägga till en bild</a:t>
            </a:r>
            <a:endParaRPr lang="en-GB"/>
          </a:p>
        </p:txBody>
      </p:sp>
      <p:sp>
        <p:nvSpPr>
          <p:cNvPr id="2" name="Platshållare för text 14">
            <a:extLst>
              <a:ext uri="{FF2B5EF4-FFF2-40B4-BE49-F238E27FC236}">
                <a16:creationId xmlns:a16="http://schemas.microsoft.com/office/drawing/2014/main" id="{590AE671-F2B6-FABF-A578-926E5EABFF30}"/>
              </a:ext>
            </a:extLst>
          </p:cNvPr>
          <p:cNvSpPr>
            <a:spLocks noGrp="1"/>
          </p:cNvSpPr>
          <p:nvPr>
            <p:ph type="body" sz="quarter" idx="21"/>
          </p:nvPr>
        </p:nvSpPr>
        <p:spPr>
          <a:xfrm>
            <a:off x="947738" y="5192713"/>
            <a:ext cx="2822004" cy="9064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7" name="Platshållare för text 14">
            <a:extLst>
              <a:ext uri="{FF2B5EF4-FFF2-40B4-BE49-F238E27FC236}">
                <a16:creationId xmlns:a16="http://schemas.microsoft.com/office/drawing/2014/main" id="{66BB79A9-07F3-3923-86C2-83C52FDEA60B}"/>
              </a:ext>
            </a:extLst>
          </p:cNvPr>
          <p:cNvSpPr>
            <a:spLocks noGrp="1"/>
          </p:cNvSpPr>
          <p:nvPr>
            <p:ph type="body" sz="quarter" idx="22"/>
          </p:nvPr>
        </p:nvSpPr>
        <p:spPr>
          <a:xfrm>
            <a:off x="4096379" y="5192713"/>
            <a:ext cx="2822004" cy="9064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8" name="Platshållare för text 14">
            <a:extLst>
              <a:ext uri="{FF2B5EF4-FFF2-40B4-BE49-F238E27FC236}">
                <a16:creationId xmlns:a16="http://schemas.microsoft.com/office/drawing/2014/main" id="{3BC5D95A-77B0-95FD-F967-BDB03FDE710D}"/>
              </a:ext>
            </a:extLst>
          </p:cNvPr>
          <p:cNvSpPr>
            <a:spLocks noGrp="1"/>
          </p:cNvSpPr>
          <p:nvPr>
            <p:ph type="body" sz="quarter" idx="23"/>
          </p:nvPr>
        </p:nvSpPr>
        <p:spPr>
          <a:xfrm>
            <a:off x="7245021" y="5192713"/>
            <a:ext cx="2822004" cy="9064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Tree>
    <p:extLst>
      <p:ext uri="{BB962C8B-B14F-4D97-AF65-F5344CB8AC3E}">
        <p14:creationId xmlns:p14="http://schemas.microsoft.com/office/powerpoint/2010/main" val="25090671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Logo">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1BEAE4BB-8616-AD66-D017-A34248E7376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819006" y="1272750"/>
            <a:ext cx="4556257" cy="4331726"/>
          </a:xfrm>
          <a:prstGeom prst="rect">
            <a:avLst/>
          </a:prstGeom>
        </p:spPr>
      </p:pic>
    </p:spTree>
    <p:extLst>
      <p:ext uri="{BB962C8B-B14F-4D97-AF65-F5344CB8AC3E}">
        <p14:creationId xmlns:p14="http://schemas.microsoft.com/office/powerpoint/2010/main" val="9491156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el ">
    <p:bg>
      <p:bgPr>
        <a:solidFill>
          <a:srgbClr val="BFBFBF"/>
        </a:solidFill>
        <a:effectLst/>
      </p:bgPr>
    </p:bg>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B8C1BEF0-CC6B-5D80-AC3F-DCD9982497A0}"/>
              </a:ext>
            </a:extLst>
          </p:cNvPr>
          <p:cNvSpPr>
            <a:spLocks noGrp="1"/>
          </p:cNvSpPr>
          <p:nvPr>
            <p:ph type="ctrTitle" hasCustomPrompt="1"/>
          </p:nvPr>
        </p:nvSpPr>
        <p:spPr>
          <a:xfrm>
            <a:off x="1695853" y="3571875"/>
            <a:ext cx="8798701" cy="1654175"/>
          </a:xfrm>
        </p:spPr>
        <p:txBody>
          <a:bodyPr anchor="ctr">
            <a:noAutofit/>
          </a:bodyPr>
          <a:lstStyle>
            <a:lvl1pPr algn="ctr">
              <a:defRPr sz="4800">
                <a:solidFill>
                  <a:schemeClr val="bg1"/>
                </a:solidFill>
              </a:defRPr>
            </a:lvl1pPr>
          </a:lstStyle>
          <a:p>
            <a:r>
              <a:rPr lang="sv-SE" dirty="0"/>
              <a:t>Presentation </a:t>
            </a:r>
            <a:r>
              <a:rPr lang="sv-SE" dirty="0" err="1"/>
              <a:t>title</a:t>
            </a:r>
            <a:endParaRPr lang="sv-SE" dirty="0"/>
          </a:p>
        </p:txBody>
      </p:sp>
      <p:sp>
        <p:nvSpPr>
          <p:cNvPr id="6" name="Underrubrik 2">
            <a:extLst>
              <a:ext uri="{FF2B5EF4-FFF2-40B4-BE49-F238E27FC236}">
                <a16:creationId xmlns:a16="http://schemas.microsoft.com/office/drawing/2014/main" id="{C3841BD3-5439-F0D1-9827-775AB47EAB5C}"/>
              </a:ext>
            </a:extLst>
          </p:cNvPr>
          <p:cNvSpPr>
            <a:spLocks noGrp="1"/>
          </p:cNvSpPr>
          <p:nvPr>
            <p:ph type="subTitle" idx="1" hasCustomPrompt="1"/>
          </p:nvPr>
        </p:nvSpPr>
        <p:spPr>
          <a:xfrm>
            <a:off x="2132013" y="5388994"/>
            <a:ext cx="7926387" cy="461962"/>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err="1"/>
              <a:t>Subtitle</a:t>
            </a:r>
            <a:r>
              <a:rPr lang="sv-SE" dirty="0"/>
              <a:t> </a:t>
            </a:r>
            <a:r>
              <a:rPr lang="sv-SE" dirty="0" err="1"/>
              <a:t>here</a:t>
            </a:r>
            <a:endParaRPr lang="sv-SE" dirty="0"/>
          </a:p>
        </p:txBody>
      </p:sp>
      <p:pic>
        <p:nvPicPr>
          <p:cNvPr id="2" name="Bildobjekt 1">
            <a:extLst>
              <a:ext uri="{FF2B5EF4-FFF2-40B4-BE49-F238E27FC236}">
                <a16:creationId xmlns:a16="http://schemas.microsoft.com/office/drawing/2014/main" id="{F231D883-7B16-7C82-305D-01DE34B4639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225244" y="1007044"/>
            <a:ext cx="1739917" cy="1654175"/>
          </a:xfrm>
          <a:prstGeom prst="rect">
            <a:avLst/>
          </a:prstGeom>
        </p:spPr>
      </p:pic>
    </p:spTree>
    <p:extLst>
      <p:ext uri="{BB962C8B-B14F-4D97-AF65-F5344CB8AC3E}">
        <p14:creationId xmlns:p14="http://schemas.microsoft.com/office/powerpoint/2010/main" val="17504042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00ADBFD3-494F-0006-CF49-3526BB979BEE}"/>
              </a:ext>
            </a:extLst>
          </p:cNvPr>
          <p:cNvSpPr>
            <a:spLocks noGrp="1"/>
          </p:cNvSpPr>
          <p:nvPr>
            <p:ph type="dt" sz="half" idx="10"/>
          </p:nvPr>
        </p:nvSpPr>
        <p:spPr/>
        <p:txBody>
          <a:bodyPr/>
          <a:lstStyle/>
          <a:p>
            <a:fld id="{888E4D63-BE2C-4D4B-BBD2-256262659A9F}" type="datetime1">
              <a:rPr lang="sv-SE" smtClean="0"/>
              <a:pPr/>
              <a:t>2026-10-06</a:t>
            </a:fld>
            <a:endParaRPr lang="sv-SE" dirty="0"/>
          </a:p>
        </p:txBody>
      </p:sp>
      <p:sp>
        <p:nvSpPr>
          <p:cNvPr id="4" name="Platshållare för sidfot 3">
            <a:extLst>
              <a:ext uri="{FF2B5EF4-FFF2-40B4-BE49-F238E27FC236}">
                <a16:creationId xmlns:a16="http://schemas.microsoft.com/office/drawing/2014/main" id="{E609E1BD-AA5D-00B1-E039-47660A7F4059}"/>
              </a:ext>
            </a:extLst>
          </p:cNvPr>
          <p:cNvSpPr>
            <a:spLocks noGrp="1"/>
          </p:cNvSpPr>
          <p:nvPr>
            <p:ph type="ftr" sz="quarter" idx="11"/>
          </p:nvPr>
        </p:nvSpPr>
        <p:spPr/>
        <p:txBody>
          <a:bodyPr/>
          <a:lstStyle/>
          <a:p>
            <a:r>
              <a:rPr lang="sv-SE"/>
              <a:t>Presentation footer</a:t>
            </a:r>
            <a:endParaRPr lang="sv-SE" dirty="0"/>
          </a:p>
        </p:txBody>
      </p:sp>
      <p:sp>
        <p:nvSpPr>
          <p:cNvPr id="5" name="Platshållare för bildnummer 4">
            <a:extLst>
              <a:ext uri="{FF2B5EF4-FFF2-40B4-BE49-F238E27FC236}">
                <a16:creationId xmlns:a16="http://schemas.microsoft.com/office/drawing/2014/main" id="{94A18E1F-D479-AB8E-0971-6711BBC8DC22}"/>
              </a:ext>
            </a:extLst>
          </p:cNvPr>
          <p:cNvSpPr>
            <a:spLocks noGrp="1"/>
          </p:cNvSpPr>
          <p:nvPr>
            <p:ph type="sldNum" sz="quarter" idx="12"/>
          </p:nvPr>
        </p:nvSpPr>
        <p:spPr/>
        <p:txBody>
          <a:bodyPr/>
          <a:lstStyle/>
          <a:p>
            <a:fld id="{B716C8F4-20CD-364A-8A8E-DE130115B178}" type="slidenum">
              <a:rPr lang="sv-SE" smtClean="0"/>
              <a:pPr/>
              <a:t>‹#›</a:t>
            </a:fld>
            <a:endParaRPr lang="sv-SE" dirty="0"/>
          </a:p>
        </p:txBody>
      </p:sp>
      <p:sp>
        <p:nvSpPr>
          <p:cNvPr id="6" name="Platshållare för rubrik 1">
            <a:extLst>
              <a:ext uri="{FF2B5EF4-FFF2-40B4-BE49-F238E27FC236}">
                <a16:creationId xmlns:a16="http://schemas.microsoft.com/office/drawing/2014/main" id="{7A283842-21B2-F132-5C80-A0C11430002D}"/>
              </a:ext>
            </a:extLst>
          </p:cNvPr>
          <p:cNvSpPr>
            <a:spLocks noGrp="1"/>
          </p:cNvSpPr>
          <p:nvPr>
            <p:ph type="title"/>
          </p:nvPr>
        </p:nvSpPr>
        <p:spPr>
          <a:xfrm>
            <a:off x="947738" y="836613"/>
            <a:ext cx="9472971" cy="716142"/>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8" name="Platshållare för innehåll 7">
            <a:extLst>
              <a:ext uri="{FF2B5EF4-FFF2-40B4-BE49-F238E27FC236}">
                <a16:creationId xmlns:a16="http://schemas.microsoft.com/office/drawing/2014/main" id="{49F71313-69F3-3473-0FB7-308AC801C51B}"/>
              </a:ext>
            </a:extLst>
          </p:cNvPr>
          <p:cNvSpPr>
            <a:spLocks noGrp="1"/>
          </p:cNvSpPr>
          <p:nvPr>
            <p:ph sz="quarter" idx="13"/>
          </p:nvPr>
        </p:nvSpPr>
        <p:spPr>
          <a:xfrm>
            <a:off x="947738" y="1776413"/>
            <a:ext cx="9472971" cy="4244974"/>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Tree>
    <p:extLst>
      <p:ext uri="{BB962C8B-B14F-4D97-AF65-F5344CB8AC3E}">
        <p14:creationId xmlns:p14="http://schemas.microsoft.com/office/powerpoint/2010/main" val="27653807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och bild">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CC32F3E5-D4FB-6CAF-7271-81A8E70744CD}"/>
              </a:ext>
            </a:extLst>
          </p:cNvPr>
          <p:cNvSpPr>
            <a:spLocks noGrp="1"/>
          </p:cNvSpPr>
          <p:nvPr>
            <p:ph type="dt" sz="half" idx="10"/>
          </p:nvPr>
        </p:nvSpPr>
        <p:spPr/>
        <p:txBody>
          <a:bodyPr/>
          <a:lstStyle/>
          <a:p>
            <a:fld id="{888E4D63-BE2C-4D4B-BBD2-256262659A9F}" type="datetime1">
              <a:rPr lang="sv-SE" smtClean="0"/>
              <a:pPr/>
              <a:t>2026-10-06</a:t>
            </a:fld>
            <a:endParaRPr lang="sv-SE" dirty="0"/>
          </a:p>
        </p:txBody>
      </p:sp>
      <p:sp>
        <p:nvSpPr>
          <p:cNvPr id="4" name="Platshållare för sidfot 3">
            <a:extLst>
              <a:ext uri="{FF2B5EF4-FFF2-40B4-BE49-F238E27FC236}">
                <a16:creationId xmlns:a16="http://schemas.microsoft.com/office/drawing/2014/main" id="{6E6D920F-9B89-6CE6-44CC-CA866A2473CF}"/>
              </a:ext>
            </a:extLst>
          </p:cNvPr>
          <p:cNvSpPr>
            <a:spLocks noGrp="1"/>
          </p:cNvSpPr>
          <p:nvPr>
            <p:ph type="ftr" sz="quarter" idx="11"/>
          </p:nvPr>
        </p:nvSpPr>
        <p:spPr/>
        <p:txBody>
          <a:bodyPr/>
          <a:lstStyle/>
          <a:p>
            <a:r>
              <a:rPr lang="sv-SE"/>
              <a:t>Presentation footer</a:t>
            </a:r>
            <a:endParaRPr lang="sv-SE" dirty="0"/>
          </a:p>
        </p:txBody>
      </p:sp>
      <p:sp>
        <p:nvSpPr>
          <p:cNvPr id="5" name="Platshållare för bildnummer 4">
            <a:extLst>
              <a:ext uri="{FF2B5EF4-FFF2-40B4-BE49-F238E27FC236}">
                <a16:creationId xmlns:a16="http://schemas.microsoft.com/office/drawing/2014/main" id="{FF1D8D47-4CF2-999B-CC89-CCC79A3C52B2}"/>
              </a:ext>
            </a:extLst>
          </p:cNvPr>
          <p:cNvSpPr>
            <a:spLocks noGrp="1"/>
          </p:cNvSpPr>
          <p:nvPr>
            <p:ph type="sldNum" sz="quarter" idx="12"/>
          </p:nvPr>
        </p:nvSpPr>
        <p:spPr/>
        <p:txBody>
          <a:bodyPr/>
          <a:lstStyle/>
          <a:p>
            <a:fld id="{B716C8F4-20CD-364A-8A8E-DE130115B178}" type="slidenum">
              <a:rPr lang="sv-SE" smtClean="0"/>
              <a:pPr/>
              <a:t>‹#›</a:t>
            </a:fld>
            <a:endParaRPr lang="sv-SE" dirty="0"/>
          </a:p>
        </p:txBody>
      </p:sp>
      <p:sp>
        <p:nvSpPr>
          <p:cNvPr id="8" name="Platshållare för bild 2">
            <a:extLst>
              <a:ext uri="{FF2B5EF4-FFF2-40B4-BE49-F238E27FC236}">
                <a16:creationId xmlns:a16="http://schemas.microsoft.com/office/drawing/2014/main" id="{82EBE0E1-BE11-020E-84EC-67233813B7CE}"/>
              </a:ext>
            </a:extLst>
          </p:cNvPr>
          <p:cNvSpPr>
            <a:spLocks noGrp="1"/>
          </p:cNvSpPr>
          <p:nvPr>
            <p:ph type="pic" sz="quarter" idx="13" hasCustomPrompt="1"/>
          </p:nvPr>
        </p:nvSpPr>
        <p:spPr>
          <a:xfrm>
            <a:off x="-795" y="0"/>
            <a:ext cx="6096000" cy="6858000"/>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17" name="Platshållare för rubrik 1">
            <a:extLst>
              <a:ext uri="{FF2B5EF4-FFF2-40B4-BE49-F238E27FC236}">
                <a16:creationId xmlns:a16="http://schemas.microsoft.com/office/drawing/2014/main" id="{31F0A250-9FA8-F7E1-916A-3CC75EC2F36D}"/>
              </a:ext>
            </a:extLst>
          </p:cNvPr>
          <p:cNvSpPr>
            <a:spLocks noGrp="1"/>
          </p:cNvSpPr>
          <p:nvPr>
            <p:ph type="title"/>
          </p:nvPr>
        </p:nvSpPr>
        <p:spPr>
          <a:xfrm>
            <a:off x="6743700" y="836613"/>
            <a:ext cx="4114800" cy="1459243"/>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21" name="Platshållare för text 9">
            <a:extLst>
              <a:ext uri="{FF2B5EF4-FFF2-40B4-BE49-F238E27FC236}">
                <a16:creationId xmlns:a16="http://schemas.microsoft.com/office/drawing/2014/main" id="{B292B661-7CCD-4000-08D7-733BB70F4D9D}"/>
              </a:ext>
            </a:extLst>
          </p:cNvPr>
          <p:cNvSpPr>
            <a:spLocks noGrp="1"/>
          </p:cNvSpPr>
          <p:nvPr>
            <p:ph type="body" sz="quarter" idx="14"/>
          </p:nvPr>
        </p:nvSpPr>
        <p:spPr>
          <a:xfrm>
            <a:off x="6743700" y="2024063"/>
            <a:ext cx="4114800" cy="1910751"/>
          </a:xfrm>
        </p:spPr>
        <p:txBody>
          <a:bodyPr/>
          <a:lstStyle>
            <a:lvl1pPr marL="0" indent="0">
              <a:lnSpc>
                <a:spcPts val="2120"/>
              </a:lnSpc>
              <a:spcBef>
                <a:spcPts val="300"/>
              </a:spcBef>
              <a:buFontTx/>
              <a:buNone/>
              <a:defRPr sz="1600" baseline="0">
                <a:solidFill>
                  <a:schemeClr val="tx1">
                    <a:lumMod val="65000"/>
                    <a:lumOff val="35000"/>
                  </a:schemeClr>
                </a:solidFill>
              </a:defRPr>
            </a:lvl1pPr>
            <a:lvl2pPr marL="457200" indent="0">
              <a:buFontTx/>
              <a:buNone/>
              <a:defRPr sz="1400" baseline="0">
                <a:solidFill>
                  <a:schemeClr val="tx1">
                    <a:lumMod val="65000"/>
                    <a:lumOff val="35000"/>
                  </a:schemeClr>
                </a:solidFill>
              </a:defRPr>
            </a:lvl2pPr>
            <a:lvl3pPr marL="914400" indent="0">
              <a:buFontTx/>
              <a:buNone/>
              <a:defRPr sz="1200" baseline="0">
                <a:solidFill>
                  <a:schemeClr val="tx1">
                    <a:lumMod val="65000"/>
                    <a:lumOff val="35000"/>
                  </a:schemeClr>
                </a:solidFill>
              </a:defRPr>
            </a:lvl3pPr>
            <a:lvl4pPr marL="1371600" indent="0">
              <a:buFontTx/>
              <a:buNone/>
              <a:defRPr sz="1000" baseline="0">
                <a:solidFill>
                  <a:schemeClr val="tx1">
                    <a:lumMod val="65000"/>
                    <a:lumOff val="35000"/>
                  </a:schemeClr>
                </a:solidFill>
              </a:defRPr>
            </a:lvl4pPr>
            <a:lvl5pPr marL="1828800" indent="0">
              <a:buFontTx/>
              <a:buNone/>
              <a:defRPr sz="1000" baseline="0">
                <a:solidFill>
                  <a:schemeClr val="tx1">
                    <a:lumMod val="65000"/>
                    <a:lumOff val="35000"/>
                  </a:schemeClr>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Tree>
    <p:extLst>
      <p:ext uri="{BB962C8B-B14F-4D97-AF65-F5344CB8AC3E}">
        <p14:creationId xmlns:p14="http://schemas.microsoft.com/office/powerpoint/2010/main" val="1866292880"/>
      </p:ext>
    </p:extLst>
  </p:cSld>
  <p:clrMapOvr>
    <a:masterClrMapping/>
  </p:clrMapOvr>
  <p:extLst>
    <p:ext uri="{DCECCB84-F9BA-43D5-87BE-67443E8EF086}">
      <p15:sldGuideLst xmlns:p15="http://schemas.microsoft.com/office/powerpoint/2012/main">
        <p15:guide id="1" orient="horz" pos="1275">
          <p15:clr>
            <a:srgbClr val="FBAE40"/>
          </p15:clr>
        </p15:guide>
        <p15:guide id="2" pos="3840">
          <p15:clr>
            <a:srgbClr val="FBAE40"/>
          </p15:clr>
        </p15:guide>
        <p15:guide id="3" orient="horz" pos="527">
          <p15:clr>
            <a:srgbClr val="FBAE40"/>
          </p15:clr>
        </p15:guide>
        <p15:guide id="4" pos="4248">
          <p15:clr>
            <a:srgbClr val="FBAE40"/>
          </p15:clr>
        </p15:guide>
        <p15:guide id="5" pos="683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el, bild">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D40FDF65-DDD5-E90D-E5DB-B558EDECD8E0}"/>
              </a:ext>
            </a:extLst>
          </p:cNvPr>
          <p:cNvSpPr>
            <a:spLocks noGrp="1"/>
          </p:cNvSpPr>
          <p:nvPr>
            <p:ph type="dt" sz="half" idx="10"/>
          </p:nvPr>
        </p:nvSpPr>
        <p:spPr/>
        <p:txBody>
          <a:bodyPr/>
          <a:lstStyle/>
          <a:p>
            <a:fld id="{888E4D63-BE2C-4D4B-BBD2-256262659A9F}" type="datetime1">
              <a:rPr lang="sv-SE" smtClean="0"/>
              <a:pPr/>
              <a:t>2026-10-06</a:t>
            </a:fld>
            <a:endParaRPr lang="sv-SE" dirty="0"/>
          </a:p>
        </p:txBody>
      </p:sp>
      <p:sp>
        <p:nvSpPr>
          <p:cNvPr id="4" name="Platshållare för sidfot 3">
            <a:extLst>
              <a:ext uri="{FF2B5EF4-FFF2-40B4-BE49-F238E27FC236}">
                <a16:creationId xmlns:a16="http://schemas.microsoft.com/office/drawing/2014/main" id="{8BC36520-22BB-EFA2-853F-F3E7342A23D2}"/>
              </a:ext>
            </a:extLst>
          </p:cNvPr>
          <p:cNvSpPr>
            <a:spLocks noGrp="1"/>
          </p:cNvSpPr>
          <p:nvPr>
            <p:ph type="ftr" sz="quarter" idx="11"/>
          </p:nvPr>
        </p:nvSpPr>
        <p:spPr/>
        <p:txBody>
          <a:bodyPr/>
          <a:lstStyle/>
          <a:p>
            <a:r>
              <a:rPr lang="sv-SE"/>
              <a:t>Presentation footer</a:t>
            </a:r>
            <a:endParaRPr lang="sv-SE" dirty="0"/>
          </a:p>
        </p:txBody>
      </p:sp>
      <p:sp>
        <p:nvSpPr>
          <p:cNvPr id="5" name="Platshållare för bildnummer 4">
            <a:extLst>
              <a:ext uri="{FF2B5EF4-FFF2-40B4-BE49-F238E27FC236}">
                <a16:creationId xmlns:a16="http://schemas.microsoft.com/office/drawing/2014/main" id="{9A6DF841-EA31-7BF4-9684-209279B6DCF2}"/>
              </a:ext>
            </a:extLst>
          </p:cNvPr>
          <p:cNvSpPr>
            <a:spLocks noGrp="1"/>
          </p:cNvSpPr>
          <p:nvPr>
            <p:ph type="sldNum" sz="quarter" idx="12"/>
          </p:nvPr>
        </p:nvSpPr>
        <p:spPr/>
        <p:txBody>
          <a:bodyPr/>
          <a:lstStyle/>
          <a:p>
            <a:fld id="{B716C8F4-20CD-364A-8A8E-DE130115B178}" type="slidenum">
              <a:rPr lang="sv-SE" smtClean="0"/>
              <a:pPr/>
              <a:t>‹#›</a:t>
            </a:fld>
            <a:endParaRPr lang="sv-SE" dirty="0"/>
          </a:p>
        </p:txBody>
      </p:sp>
      <p:sp>
        <p:nvSpPr>
          <p:cNvPr id="6" name="Platshållare för bild 2">
            <a:extLst>
              <a:ext uri="{FF2B5EF4-FFF2-40B4-BE49-F238E27FC236}">
                <a16:creationId xmlns:a16="http://schemas.microsoft.com/office/drawing/2014/main" id="{3038389D-D197-86D6-9D3E-5A61199E6874}"/>
              </a:ext>
            </a:extLst>
          </p:cNvPr>
          <p:cNvSpPr>
            <a:spLocks noGrp="1"/>
          </p:cNvSpPr>
          <p:nvPr>
            <p:ph type="pic" sz="quarter" idx="13" hasCustomPrompt="1"/>
          </p:nvPr>
        </p:nvSpPr>
        <p:spPr>
          <a:xfrm>
            <a:off x="-795" y="0"/>
            <a:ext cx="6096000" cy="6858000"/>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7" name="Platshållare för rubrik 1">
            <a:extLst>
              <a:ext uri="{FF2B5EF4-FFF2-40B4-BE49-F238E27FC236}">
                <a16:creationId xmlns:a16="http://schemas.microsoft.com/office/drawing/2014/main" id="{72E0C1A0-A9BD-243C-0ED6-127A99F43D70}"/>
              </a:ext>
            </a:extLst>
          </p:cNvPr>
          <p:cNvSpPr>
            <a:spLocks noGrp="1"/>
          </p:cNvSpPr>
          <p:nvPr>
            <p:ph type="title"/>
          </p:nvPr>
        </p:nvSpPr>
        <p:spPr>
          <a:xfrm>
            <a:off x="6743700" y="1844674"/>
            <a:ext cx="4114800" cy="1459243"/>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8" name="Platshållare för text 9">
            <a:extLst>
              <a:ext uri="{FF2B5EF4-FFF2-40B4-BE49-F238E27FC236}">
                <a16:creationId xmlns:a16="http://schemas.microsoft.com/office/drawing/2014/main" id="{6A8C23D9-7BD3-7E9D-6E90-B458B8D27045}"/>
              </a:ext>
            </a:extLst>
          </p:cNvPr>
          <p:cNvSpPr>
            <a:spLocks noGrp="1"/>
          </p:cNvSpPr>
          <p:nvPr>
            <p:ph type="body" sz="quarter" idx="14"/>
          </p:nvPr>
        </p:nvSpPr>
        <p:spPr>
          <a:xfrm>
            <a:off x="6743700" y="3429000"/>
            <a:ext cx="4114800" cy="1910751"/>
          </a:xfrm>
        </p:spPr>
        <p:txBody>
          <a:bodyPr/>
          <a:lstStyle>
            <a:lvl1pPr marL="0" indent="0">
              <a:lnSpc>
                <a:spcPts val="2360"/>
              </a:lnSpc>
              <a:spcBef>
                <a:spcPts val="0"/>
              </a:spcBef>
              <a:buFontTx/>
              <a:buNone/>
              <a:defRPr sz="1800" baseline="0">
                <a:solidFill>
                  <a:schemeClr val="tx1">
                    <a:lumMod val="65000"/>
                    <a:lumOff val="35000"/>
                  </a:schemeClr>
                </a:solidFill>
              </a:defRPr>
            </a:lvl1pPr>
            <a:lvl2pPr marL="457200" indent="0">
              <a:buFontTx/>
              <a:buNone/>
              <a:defRPr sz="1400" baseline="0">
                <a:solidFill>
                  <a:schemeClr val="tx1">
                    <a:lumMod val="65000"/>
                    <a:lumOff val="35000"/>
                  </a:schemeClr>
                </a:solidFill>
              </a:defRPr>
            </a:lvl2pPr>
            <a:lvl3pPr marL="914400" indent="0">
              <a:buFontTx/>
              <a:buNone/>
              <a:defRPr sz="1200" baseline="0">
                <a:solidFill>
                  <a:schemeClr val="tx1">
                    <a:lumMod val="65000"/>
                    <a:lumOff val="35000"/>
                  </a:schemeClr>
                </a:solidFill>
              </a:defRPr>
            </a:lvl3pPr>
            <a:lvl4pPr marL="1371600" indent="0">
              <a:buFontTx/>
              <a:buNone/>
              <a:defRPr sz="1000" baseline="0">
                <a:solidFill>
                  <a:schemeClr val="tx1">
                    <a:lumMod val="65000"/>
                    <a:lumOff val="35000"/>
                  </a:schemeClr>
                </a:solidFill>
              </a:defRPr>
            </a:lvl4pPr>
            <a:lvl5pPr marL="1828800" indent="0">
              <a:buFontTx/>
              <a:buNone/>
              <a:defRPr sz="1000" baseline="0">
                <a:solidFill>
                  <a:schemeClr val="tx1">
                    <a:lumMod val="65000"/>
                    <a:lumOff val="35000"/>
                  </a:schemeClr>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Tree>
    <p:extLst>
      <p:ext uri="{BB962C8B-B14F-4D97-AF65-F5344CB8AC3E}">
        <p14:creationId xmlns:p14="http://schemas.microsoft.com/office/powerpoint/2010/main" val="3184573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1865">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83462A3D-BC6E-33F6-D482-0EDC48C6DC9E}"/>
              </a:ext>
            </a:extLst>
          </p:cNvPr>
          <p:cNvSpPr>
            <a:spLocks noGrp="1"/>
          </p:cNvSpPr>
          <p:nvPr>
            <p:ph type="dt" sz="half" idx="10"/>
          </p:nvPr>
        </p:nvSpPr>
        <p:spPr/>
        <p:txBody>
          <a:bodyPr/>
          <a:lstStyle/>
          <a:p>
            <a:fld id="{888E4D63-BE2C-4D4B-BBD2-256262659A9F}" type="datetime1">
              <a:rPr lang="sv-SE" smtClean="0"/>
              <a:pPr/>
              <a:t>2026-10-06</a:t>
            </a:fld>
            <a:endParaRPr lang="sv-SE" dirty="0"/>
          </a:p>
        </p:txBody>
      </p:sp>
      <p:sp>
        <p:nvSpPr>
          <p:cNvPr id="4" name="Platshållare för sidfot 3">
            <a:extLst>
              <a:ext uri="{FF2B5EF4-FFF2-40B4-BE49-F238E27FC236}">
                <a16:creationId xmlns:a16="http://schemas.microsoft.com/office/drawing/2014/main" id="{CB664D28-D961-D1F2-AC74-C753E5DCB3D4}"/>
              </a:ext>
            </a:extLst>
          </p:cNvPr>
          <p:cNvSpPr>
            <a:spLocks noGrp="1"/>
          </p:cNvSpPr>
          <p:nvPr>
            <p:ph type="ftr" sz="quarter" idx="11"/>
          </p:nvPr>
        </p:nvSpPr>
        <p:spPr/>
        <p:txBody>
          <a:bodyPr/>
          <a:lstStyle/>
          <a:p>
            <a:r>
              <a:rPr lang="sv-SE"/>
              <a:t>Presentation footer</a:t>
            </a:r>
            <a:endParaRPr lang="sv-SE" dirty="0"/>
          </a:p>
        </p:txBody>
      </p:sp>
      <p:sp>
        <p:nvSpPr>
          <p:cNvPr id="5" name="Platshållare för bildnummer 4">
            <a:extLst>
              <a:ext uri="{FF2B5EF4-FFF2-40B4-BE49-F238E27FC236}">
                <a16:creationId xmlns:a16="http://schemas.microsoft.com/office/drawing/2014/main" id="{FA6E489E-66C8-8766-0520-C9DA822D5EAB}"/>
              </a:ext>
            </a:extLst>
          </p:cNvPr>
          <p:cNvSpPr>
            <a:spLocks noGrp="1"/>
          </p:cNvSpPr>
          <p:nvPr>
            <p:ph type="sldNum" sz="quarter" idx="12"/>
          </p:nvPr>
        </p:nvSpPr>
        <p:spPr/>
        <p:txBody>
          <a:bodyPr/>
          <a:lstStyle/>
          <a:p>
            <a:fld id="{B716C8F4-20CD-364A-8A8E-DE130115B178}" type="slidenum">
              <a:rPr lang="sv-SE" smtClean="0"/>
              <a:pPr/>
              <a:t>‹#›</a:t>
            </a:fld>
            <a:endParaRPr lang="sv-SE" dirty="0"/>
          </a:p>
        </p:txBody>
      </p:sp>
      <p:sp>
        <p:nvSpPr>
          <p:cNvPr id="12" name="Platshållare för rubrik 1">
            <a:extLst>
              <a:ext uri="{FF2B5EF4-FFF2-40B4-BE49-F238E27FC236}">
                <a16:creationId xmlns:a16="http://schemas.microsoft.com/office/drawing/2014/main" id="{1DFB9773-1D7F-F3B3-C706-28A8C2D92E34}"/>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14" name="Platshållare för innehåll 13">
            <a:extLst>
              <a:ext uri="{FF2B5EF4-FFF2-40B4-BE49-F238E27FC236}">
                <a16:creationId xmlns:a16="http://schemas.microsoft.com/office/drawing/2014/main" id="{67484F84-26D1-126E-3D9A-EE9938F14D35}"/>
              </a:ext>
            </a:extLst>
          </p:cNvPr>
          <p:cNvSpPr>
            <a:spLocks noGrp="1"/>
          </p:cNvSpPr>
          <p:nvPr>
            <p:ph sz="quarter" idx="15"/>
          </p:nvPr>
        </p:nvSpPr>
        <p:spPr>
          <a:xfrm>
            <a:off x="947738" y="2528888"/>
            <a:ext cx="4559300" cy="257795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15" name="Platshållare för innehåll 13">
            <a:extLst>
              <a:ext uri="{FF2B5EF4-FFF2-40B4-BE49-F238E27FC236}">
                <a16:creationId xmlns:a16="http://schemas.microsoft.com/office/drawing/2014/main" id="{BF275934-BA93-B26D-2430-57E339605908}"/>
              </a:ext>
            </a:extLst>
          </p:cNvPr>
          <p:cNvSpPr>
            <a:spLocks noGrp="1"/>
          </p:cNvSpPr>
          <p:nvPr>
            <p:ph sz="quarter" idx="16"/>
          </p:nvPr>
        </p:nvSpPr>
        <p:spPr>
          <a:xfrm>
            <a:off x="6089081" y="2528888"/>
            <a:ext cx="4559300" cy="257795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Tree>
    <p:extLst>
      <p:ext uri="{BB962C8B-B14F-4D97-AF65-F5344CB8AC3E}">
        <p14:creationId xmlns:p14="http://schemas.microsoft.com/office/powerpoint/2010/main" val="42665378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orient="horz" pos="527">
          <p15:clr>
            <a:srgbClr val="FBAE40"/>
          </p15:clr>
        </p15:guide>
        <p15:guide id="5" orient="horz" pos="1593">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sv-SE" smtClean="0"/>
              <a:pPr/>
              <a:t>2026-10-06</a:t>
            </a:fld>
            <a:endParaRPr lang="sv-SE" dirty="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sv-SE"/>
              <a:t>Presentation footer</a:t>
            </a:r>
            <a:endParaRPr lang="sv-SE" dirty="0"/>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sv-SE" smtClean="0"/>
              <a:pPr/>
              <a:t>‹#›</a:t>
            </a:fld>
            <a:endParaRPr lang="sv-SE" dirty="0"/>
          </a:p>
        </p:txBody>
      </p:sp>
      <p:sp>
        <p:nvSpPr>
          <p:cNvPr id="7" name="Platshållare för innehåll 6">
            <a:extLst>
              <a:ext uri="{FF2B5EF4-FFF2-40B4-BE49-F238E27FC236}">
                <a16:creationId xmlns:a16="http://schemas.microsoft.com/office/drawing/2014/main" id="{BA1374A7-E0B7-54FC-E679-6FEEF0E72FA1}"/>
              </a:ext>
            </a:extLst>
          </p:cNvPr>
          <p:cNvSpPr>
            <a:spLocks noGrp="1"/>
          </p:cNvSpPr>
          <p:nvPr>
            <p:ph sz="quarter" idx="19"/>
          </p:nvPr>
        </p:nvSpPr>
        <p:spPr>
          <a:xfrm>
            <a:off x="947738" y="2024063"/>
            <a:ext cx="4262617" cy="37639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9" name="Platshållare för innehåll 6">
            <a:extLst>
              <a:ext uri="{FF2B5EF4-FFF2-40B4-BE49-F238E27FC236}">
                <a16:creationId xmlns:a16="http://schemas.microsoft.com/office/drawing/2014/main" id="{B41E123B-B2EB-E3F8-6438-FA8E1D383E07}"/>
              </a:ext>
            </a:extLst>
          </p:cNvPr>
          <p:cNvSpPr>
            <a:spLocks noGrp="1"/>
          </p:cNvSpPr>
          <p:nvPr>
            <p:ph sz="quarter" idx="20"/>
          </p:nvPr>
        </p:nvSpPr>
        <p:spPr>
          <a:xfrm>
            <a:off x="5519738" y="2024063"/>
            <a:ext cx="4262617" cy="37639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12" name="Platshållare för rubrik 1">
            <a:extLst>
              <a:ext uri="{FF2B5EF4-FFF2-40B4-BE49-F238E27FC236}">
                <a16:creationId xmlns:a16="http://schemas.microsoft.com/office/drawing/2014/main" id="{939A7C66-E96C-ED31-2BDE-4005A0E8618E}"/>
              </a:ext>
            </a:extLst>
          </p:cNvPr>
          <p:cNvSpPr>
            <a:spLocks noGrp="1"/>
          </p:cNvSpPr>
          <p:nvPr>
            <p:ph type="title"/>
          </p:nvPr>
        </p:nvSpPr>
        <p:spPr>
          <a:xfrm>
            <a:off x="947738" y="836612"/>
            <a:ext cx="4262617" cy="1052573"/>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23" name="Platshållare för text 22">
            <a:extLst>
              <a:ext uri="{FF2B5EF4-FFF2-40B4-BE49-F238E27FC236}">
                <a16:creationId xmlns:a16="http://schemas.microsoft.com/office/drawing/2014/main" id="{FAE689B1-F36C-71C2-F115-C9B65A0A00CE}"/>
              </a:ext>
            </a:extLst>
          </p:cNvPr>
          <p:cNvSpPr>
            <a:spLocks noGrp="1"/>
          </p:cNvSpPr>
          <p:nvPr>
            <p:ph type="body" sz="quarter" idx="21"/>
          </p:nvPr>
        </p:nvSpPr>
        <p:spPr>
          <a:xfrm>
            <a:off x="5519738" y="905624"/>
            <a:ext cx="4262437" cy="1052512"/>
          </a:xfrm>
        </p:spPr>
        <p:txBody>
          <a:bodyPr/>
          <a:lstStyle>
            <a:lvl1pPr marL="0" indent="0">
              <a:lnSpc>
                <a:spcPts val="3840"/>
              </a:lnSpc>
              <a:spcBef>
                <a:spcPts val="0"/>
              </a:spcBef>
              <a:spcAft>
                <a:spcPts val="0"/>
              </a:spcAft>
              <a:buNone/>
              <a:defRPr sz="3200" baseline="0">
                <a:solidFill>
                  <a:schemeClr val="tx1"/>
                </a:solidFill>
              </a:defRPr>
            </a:lvl1pPr>
          </a:lstStyle>
          <a:p>
            <a:pPr lvl="0"/>
            <a:r>
              <a:rPr lang="sv-SE"/>
              <a:t>Klicka här för att ändra format på bakgrundstexten</a:t>
            </a:r>
          </a:p>
        </p:txBody>
      </p:sp>
    </p:spTree>
    <p:extLst>
      <p:ext uri="{BB962C8B-B14F-4D97-AF65-F5344CB8AC3E}">
        <p14:creationId xmlns:p14="http://schemas.microsoft.com/office/powerpoint/2010/main" val="18659443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guide id="8" orient="horz" pos="527">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ubrik och två bilder">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sv-SE" smtClean="0"/>
              <a:pPr/>
              <a:t>2026-10-06</a:t>
            </a:fld>
            <a:endParaRPr lang="sv-SE" dirty="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sv-SE"/>
              <a:t>Presentation footer</a:t>
            </a:r>
            <a:endParaRPr lang="sv-SE" dirty="0"/>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sv-SE" smtClean="0"/>
              <a:pPr/>
              <a:t>‹#›</a:t>
            </a:fld>
            <a:endParaRPr lang="sv-SE" dirty="0"/>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11" name="Platshållare för bild 10">
            <a:extLst>
              <a:ext uri="{FF2B5EF4-FFF2-40B4-BE49-F238E27FC236}">
                <a16:creationId xmlns:a16="http://schemas.microsoft.com/office/drawing/2014/main" id="{49E648CF-56EA-9980-F69D-2AC8D23AEE07}"/>
              </a:ext>
            </a:extLst>
          </p:cNvPr>
          <p:cNvSpPr>
            <a:spLocks noGrp="1"/>
          </p:cNvSpPr>
          <p:nvPr>
            <p:ph type="pic" sz="quarter" idx="17"/>
          </p:nvPr>
        </p:nvSpPr>
        <p:spPr>
          <a:xfrm>
            <a:off x="6089650" y="2035175"/>
            <a:ext cx="4559300" cy="2973266"/>
          </a:xfrm>
        </p:spPr>
        <p:txBody>
          <a:bodyPr/>
          <a:lstStyle/>
          <a:p>
            <a:r>
              <a:rPr lang="sv-SE"/>
              <a:t>Klicka på ikonen för att lägga till en bild</a:t>
            </a:r>
            <a:endParaRPr lang="en-GB"/>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8" y="2024063"/>
            <a:ext cx="4572000" cy="2989262"/>
          </a:xfrm>
        </p:spPr>
        <p:txBody>
          <a:bodyPr/>
          <a:lstStyle/>
          <a:p>
            <a:r>
              <a:rPr lang="sv-SE"/>
              <a:t>Klicka på ikonen för att lägga till en bild</a:t>
            </a:r>
            <a:endParaRPr lang="en-GB"/>
          </a:p>
        </p:txBody>
      </p:sp>
      <p:sp>
        <p:nvSpPr>
          <p:cNvPr id="15" name="Platshållare för text 14">
            <a:extLst>
              <a:ext uri="{FF2B5EF4-FFF2-40B4-BE49-F238E27FC236}">
                <a16:creationId xmlns:a16="http://schemas.microsoft.com/office/drawing/2014/main" id="{7EA82616-DB96-A57E-04F3-E904D69359DD}"/>
              </a:ext>
            </a:extLst>
          </p:cNvPr>
          <p:cNvSpPr>
            <a:spLocks noGrp="1"/>
          </p:cNvSpPr>
          <p:nvPr>
            <p:ph type="body" sz="quarter" idx="19"/>
          </p:nvPr>
        </p:nvSpPr>
        <p:spPr>
          <a:xfrm>
            <a:off x="947738" y="5192713"/>
            <a:ext cx="4572000" cy="9064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16" name="Platshållare för text 14">
            <a:extLst>
              <a:ext uri="{FF2B5EF4-FFF2-40B4-BE49-F238E27FC236}">
                <a16:creationId xmlns:a16="http://schemas.microsoft.com/office/drawing/2014/main" id="{09876A58-6661-933D-30BB-FCB61348535C}"/>
              </a:ext>
            </a:extLst>
          </p:cNvPr>
          <p:cNvSpPr>
            <a:spLocks noGrp="1"/>
          </p:cNvSpPr>
          <p:nvPr>
            <p:ph type="body" sz="quarter" idx="20"/>
          </p:nvPr>
        </p:nvSpPr>
        <p:spPr>
          <a:xfrm>
            <a:off x="6089081" y="5192713"/>
            <a:ext cx="4572000" cy="9064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Tree>
    <p:extLst>
      <p:ext uri="{BB962C8B-B14F-4D97-AF65-F5344CB8AC3E}">
        <p14:creationId xmlns:p14="http://schemas.microsoft.com/office/powerpoint/2010/main" val="25701840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ubrik och 2 bilder">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sv-SE" smtClean="0"/>
              <a:pPr/>
              <a:t>2026-10-06</a:t>
            </a:fld>
            <a:endParaRPr lang="sv-SE" dirty="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sv-SE"/>
              <a:t>Presentation footer</a:t>
            </a:r>
            <a:endParaRPr lang="sv-SE" dirty="0"/>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sv-SE" smtClean="0"/>
              <a:pPr/>
              <a:t>‹#›</a:t>
            </a:fld>
            <a:endParaRPr lang="sv-SE" dirty="0"/>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11" name="Platshållare för bild 10">
            <a:extLst>
              <a:ext uri="{FF2B5EF4-FFF2-40B4-BE49-F238E27FC236}">
                <a16:creationId xmlns:a16="http://schemas.microsoft.com/office/drawing/2014/main" id="{49E648CF-56EA-9980-F69D-2AC8D23AEE07}"/>
              </a:ext>
            </a:extLst>
          </p:cNvPr>
          <p:cNvSpPr>
            <a:spLocks noGrp="1"/>
          </p:cNvSpPr>
          <p:nvPr>
            <p:ph type="pic" sz="quarter" idx="17"/>
          </p:nvPr>
        </p:nvSpPr>
        <p:spPr>
          <a:xfrm>
            <a:off x="6089650" y="2035175"/>
            <a:ext cx="4559300" cy="3753150"/>
          </a:xfrm>
        </p:spPr>
        <p:txBody>
          <a:bodyPr/>
          <a:lstStyle/>
          <a:p>
            <a:r>
              <a:rPr lang="sv-SE"/>
              <a:t>Klicka på ikonen för att lägga till en bild</a:t>
            </a:r>
            <a:endParaRPr lang="en-GB"/>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8" y="2024063"/>
            <a:ext cx="4572000" cy="3764262"/>
          </a:xfrm>
        </p:spPr>
        <p:txBody>
          <a:bodyPr/>
          <a:lstStyle/>
          <a:p>
            <a:r>
              <a:rPr lang="sv-SE"/>
              <a:t>Klicka på ikonen för att lägga till en bild</a:t>
            </a:r>
            <a:endParaRPr lang="en-GB"/>
          </a:p>
        </p:txBody>
      </p:sp>
    </p:spTree>
    <p:extLst>
      <p:ext uri="{BB962C8B-B14F-4D97-AF65-F5344CB8AC3E}">
        <p14:creationId xmlns:p14="http://schemas.microsoft.com/office/powerpoint/2010/main" val="19693301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ubrik och 3 bilder">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sv-SE" smtClean="0"/>
              <a:pPr/>
              <a:t>2026-10-06</a:t>
            </a:fld>
            <a:endParaRPr lang="sv-SE" dirty="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sv-SE"/>
              <a:t>Presentation footer</a:t>
            </a:r>
            <a:endParaRPr lang="sv-SE" dirty="0"/>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sv-SE" smtClean="0"/>
              <a:pPr/>
              <a:t>‹#›</a:t>
            </a:fld>
            <a:endParaRPr lang="sv-SE" dirty="0"/>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9" y="2024063"/>
            <a:ext cx="2822004" cy="3764262"/>
          </a:xfrm>
        </p:spPr>
        <p:txBody>
          <a:bodyPr/>
          <a:lstStyle/>
          <a:p>
            <a:r>
              <a:rPr lang="sv-SE"/>
              <a:t>Klicka på ikonen för att lägga till en bild</a:t>
            </a:r>
            <a:endParaRPr lang="en-GB"/>
          </a:p>
        </p:txBody>
      </p:sp>
      <p:sp>
        <p:nvSpPr>
          <p:cNvPr id="9" name="Platshållare för bild 12">
            <a:extLst>
              <a:ext uri="{FF2B5EF4-FFF2-40B4-BE49-F238E27FC236}">
                <a16:creationId xmlns:a16="http://schemas.microsoft.com/office/drawing/2014/main" id="{A1B32E41-89F9-9ED1-454D-E09D343B8235}"/>
              </a:ext>
            </a:extLst>
          </p:cNvPr>
          <p:cNvSpPr>
            <a:spLocks noGrp="1"/>
          </p:cNvSpPr>
          <p:nvPr>
            <p:ph type="pic" sz="quarter" idx="19"/>
          </p:nvPr>
        </p:nvSpPr>
        <p:spPr>
          <a:xfrm>
            <a:off x="4096380" y="2024063"/>
            <a:ext cx="2822004" cy="3764262"/>
          </a:xfrm>
        </p:spPr>
        <p:txBody>
          <a:bodyPr/>
          <a:lstStyle/>
          <a:p>
            <a:r>
              <a:rPr lang="sv-SE"/>
              <a:t>Klicka på ikonen för att lägga till en bild</a:t>
            </a:r>
            <a:endParaRPr lang="en-GB"/>
          </a:p>
        </p:txBody>
      </p:sp>
      <p:sp>
        <p:nvSpPr>
          <p:cNvPr id="10" name="Platshållare för bild 12">
            <a:extLst>
              <a:ext uri="{FF2B5EF4-FFF2-40B4-BE49-F238E27FC236}">
                <a16:creationId xmlns:a16="http://schemas.microsoft.com/office/drawing/2014/main" id="{BC3C8CFC-2399-786C-A053-51FD97723AC6}"/>
              </a:ext>
            </a:extLst>
          </p:cNvPr>
          <p:cNvSpPr>
            <a:spLocks noGrp="1"/>
          </p:cNvSpPr>
          <p:nvPr>
            <p:ph type="pic" sz="quarter" idx="20"/>
          </p:nvPr>
        </p:nvSpPr>
        <p:spPr>
          <a:xfrm>
            <a:off x="7245021" y="2024063"/>
            <a:ext cx="2822004" cy="3764262"/>
          </a:xfrm>
        </p:spPr>
        <p:txBody>
          <a:bodyPr/>
          <a:lstStyle/>
          <a:p>
            <a:r>
              <a:rPr lang="sv-SE"/>
              <a:t>Klicka på ikonen för att lägga till en bild</a:t>
            </a:r>
            <a:endParaRPr lang="en-GB"/>
          </a:p>
        </p:txBody>
      </p:sp>
    </p:spTree>
    <p:extLst>
      <p:ext uri="{BB962C8B-B14F-4D97-AF65-F5344CB8AC3E}">
        <p14:creationId xmlns:p14="http://schemas.microsoft.com/office/powerpoint/2010/main" val="12677003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Rubrik och 3 bilder, text">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8721948-959B-87EC-FA49-B45A4B605E29}"/>
              </a:ext>
            </a:extLst>
          </p:cNvPr>
          <p:cNvSpPr>
            <a:spLocks noGrp="1"/>
          </p:cNvSpPr>
          <p:nvPr>
            <p:ph type="dt" sz="half" idx="10"/>
          </p:nvPr>
        </p:nvSpPr>
        <p:spPr/>
        <p:txBody>
          <a:bodyPr/>
          <a:lstStyle/>
          <a:p>
            <a:fld id="{888E4D63-BE2C-4D4B-BBD2-256262659A9F}" type="datetime1">
              <a:rPr lang="sv-SE" smtClean="0"/>
              <a:pPr/>
              <a:t>2026-10-06</a:t>
            </a:fld>
            <a:endParaRPr lang="sv-SE" dirty="0"/>
          </a:p>
        </p:txBody>
      </p:sp>
      <p:sp>
        <p:nvSpPr>
          <p:cNvPr id="4" name="Platshållare för sidfot 3">
            <a:extLst>
              <a:ext uri="{FF2B5EF4-FFF2-40B4-BE49-F238E27FC236}">
                <a16:creationId xmlns:a16="http://schemas.microsoft.com/office/drawing/2014/main" id="{3E95995D-2E7D-4CB8-015A-F2384939846A}"/>
              </a:ext>
            </a:extLst>
          </p:cNvPr>
          <p:cNvSpPr>
            <a:spLocks noGrp="1"/>
          </p:cNvSpPr>
          <p:nvPr>
            <p:ph type="ftr" sz="quarter" idx="11"/>
          </p:nvPr>
        </p:nvSpPr>
        <p:spPr/>
        <p:txBody>
          <a:bodyPr/>
          <a:lstStyle/>
          <a:p>
            <a:r>
              <a:rPr lang="sv-SE"/>
              <a:t>Presentation footer</a:t>
            </a:r>
            <a:endParaRPr lang="sv-SE" dirty="0"/>
          </a:p>
        </p:txBody>
      </p:sp>
      <p:sp>
        <p:nvSpPr>
          <p:cNvPr id="5" name="Platshållare för bildnummer 4">
            <a:extLst>
              <a:ext uri="{FF2B5EF4-FFF2-40B4-BE49-F238E27FC236}">
                <a16:creationId xmlns:a16="http://schemas.microsoft.com/office/drawing/2014/main" id="{48F2DE99-6303-F89C-1611-0FFF475B652F}"/>
              </a:ext>
            </a:extLst>
          </p:cNvPr>
          <p:cNvSpPr>
            <a:spLocks noGrp="1"/>
          </p:cNvSpPr>
          <p:nvPr>
            <p:ph type="sldNum" sz="quarter" idx="12"/>
          </p:nvPr>
        </p:nvSpPr>
        <p:spPr/>
        <p:txBody>
          <a:bodyPr/>
          <a:lstStyle/>
          <a:p>
            <a:fld id="{B716C8F4-20CD-364A-8A8E-DE130115B178}" type="slidenum">
              <a:rPr lang="sv-SE" smtClean="0"/>
              <a:pPr/>
              <a:t>‹#›</a:t>
            </a:fld>
            <a:endParaRPr lang="sv-SE" dirty="0"/>
          </a:p>
        </p:txBody>
      </p:sp>
      <p:sp>
        <p:nvSpPr>
          <p:cNvPr id="6" name="Platshållare för rubrik 1">
            <a:extLst>
              <a:ext uri="{FF2B5EF4-FFF2-40B4-BE49-F238E27FC236}">
                <a16:creationId xmlns:a16="http://schemas.microsoft.com/office/drawing/2014/main" id="{2AE870AB-060B-0FB2-E725-21BB65BCB5A1}"/>
              </a:ext>
            </a:extLst>
          </p:cNvPr>
          <p:cNvSpPr>
            <a:spLocks noGrp="1"/>
          </p:cNvSpPr>
          <p:nvPr>
            <p:ph type="title"/>
          </p:nvPr>
        </p:nvSpPr>
        <p:spPr>
          <a:xfrm>
            <a:off x="947739" y="836613"/>
            <a:ext cx="8196262" cy="1311364"/>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13" name="Platshållare för bild 12">
            <a:extLst>
              <a:ext uri="{FF2B5EF4-FFF2-40B4-BE49-F238E27FC236}">
                <a16:creationId xmlns:a16="http://schemas.microsoft.com/office/drawing/2014/main" id="{3835E09C-BA82-D9ED-C123-DAF1093D8E89}"/>
              </a:ext>
            </a:extLst>
          </p:cNvPr>
          <p:cNvSpPr>
            <a:spLocks noGrp="1"/>
          </p:cNvSpPr>
          <p:nvPr>
            <p:ph type="pic" sz="quarter" idx="18"/>
          </p:nvPr>
        </p:nvSpPr>
        <p:spPr>
          <a:xfrm>
            <a:off x="947739" y="1687633"/>
            <a:ext cx="2822004" cy="3325692"/>
          </a:xfrm>
        </p:spPr>
        <p:txBody>
          <a:bodyPr/>
          <a:lstStyle/>
          <a:p>
            <a:r>
              <a:rPr lang="sv-SE"/>
              <a:t>Klicka på ikonen för att lägga till en bild</a:t>
            </a:r>
            <a:endParaRPr lang="en-GB"/>
          </a:p>
        </p:txBody>
      </p:sp>
      <p:sp>
        <p:nvSpPr>
          <p:cNvPr id="9" name="Platshållare för bild 12">
            <a:extLst>
              <a:ext uri="{FF2B5EF4-FFF2-40B4-BE49-F238E27FC236}">
                <a16:creationId xmlns:a16="http://schemas.microsoft.com/office/drawing/2014/main" id="{A1B32E41-89F9-9ED1-454D-E09D343B8235}"/>
              </a:ext>
            </a:extLst>
          </p:cNvPr>
          <p:cNvSpPr>
            <a:spLocks noGrp="1"/>
          </p:cNvSpPr>
          <p:nvPr>
            <p:ph type="pic" sz="quarter" idx="19"/>
          </p:nvPr>
        </p:nvSpPr>
        <p:spPr>
          <a:xfrm>
            <a:off x="4096380" y="1687633"/>
            <a:ext cx="2822004" cy="3325692"/>
          </a:xfrm>
        </p:spPr>
        <p:txBody>
          <a:bodyPr/>
          <a:lstStyle/>
          <a:p>
            <a:r>
              <a:rPr lang="sv-SE"/>
              <a:t>Klicka på ikonen för att lägga till en bild</a:t>
            </a:r>
            <a:endParaRPr lang="en-GB"/>
          </a:p>
        </p:txBody>
      </p:sp>
      <p:sp>
        <p:nvSpPr>
          <p:cNvPr id="10" name="Platshållare för bild 12">
            <a:extLst>
              <a:ext uri="{FF2B5EF4-FFF2-40B4-BE49-F238E27FC236}">
                <a16:creationId xmlns:a16="http://schemas.microsoft.com/office/drawing/2014/main" id="{BC3C8CFC-2399-786C-A053-51FD97723AC6}"/>
              </a:ext>
            </a:extLst>
          </p:cNvPr>
          <p:cNvSpPr>
            <a:spLocks noGrp="1"/>
          </p:cNvSpPr>
          <p:nvPr>
            <p:ph type="pic" sz="quarter" idx="20"/>
          </p:nvPr>
        </p:nvSpPr>
        <p:spPr>
          <a:xfrm>
            <a:off x="7245021" y="1687633"/>
            <a:ext cx="2822004" cy="3325692"/>
          </a:xfrm>
        </p:spPr>
        <p:txBody>
          <a:bodyPr/>
          <a:lstStyle/>
          <a:p>
            <a:r>
              <a:rPr lang="sv-SE"/>
              <a:t>Klicka på ikonen för att lägga till en bild</a:t>
            </a:r>
            <a:endParaRPr lang="en-GB"/>
          </a:p>
        </p:txBody>
      </p:sp>
      <p:sp>
        <p:nvSpPr>
          <p:cNvPr id="2" name="Platshållare för text 14">
            <a:extLst>
              <a:ext uri="{FF2B5EF4-FFF2-40B4-BE49-F238E27FC236}">
                <a16:creationId xmlns:a16="http://schemas.microsoft.com/office/drawing/2014/main" id="{590AE671-F2B6-FABF-A578-926E5EABFF30}"/>
              </a:ext>
            </a:extLst>
          </p:cNvPr>
          <p:cNvSpPr>
            <a:spLocks noGrp="1"/>
          </p:cNvSpPr>
          <p:nvPr>
            <p:ph type="body" sz="quarter" idx="21"/>
          </p:nvPr>
        </p:nvSpPr>
        <p:spPr>
          <a:xfrm>
            <a:off x="947738" y="5192713"/>
            <a:ext cx="2822004" cy="9064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7" name="Platshållare för text 14">
            <a:extLst>
              <a:ext uri="{FF2B5EF4-FFF2-40B4-BE49-F238E27FC236}">
                <a16:creationId xmlns:a16="http://schemas.microsoft.com/office/drawing/2014/main" id="{66BB79A9-07F3-3923-86C2-83C52FDEA60B}"/>
              </a:ext>
            </a:extLst>
          </p:cNvPr>
          <p:cNvSpPr>
            <a:spLocks noGrp="1"/>
          </p:cNvSpPr>
          <p:nvPr>
            <p:ph type="body" sz="quarter" idx="22"/>
          </p:nvPr>
        </p:nvSpPr>
        <p:spPr>
          <a:xfrm>
            <a:off x="4096379" y="5192713"/>
            <a:ext cx="2822004" cy="9064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8" name="Platshållare för text 14">
            <a:extLst>
              <a:ext uri="{FF2B5EF4-FFF2-40B4-BE49-F238E27FC236}">
                <a16:creationId xmlns:a16="http://schemas.microsoft.com/office/drawing/2014/main" id="{3BC5D95A-77B0-95FD-F967-BDB03FDE710D}"/>
              </a:ext>
            </a:extLst>
          </p:cNvPr>
          <p:cNvSpPr>
            <a:spLocks noGrp="1"/>
          </p:cNvSpPr>
          <p:nvPr>
            <p:ph type="body" sz="quarter" idx="23"/>
          </p:nvPr>
        </p:nvSpPr>
        <p:spPr>
          <a:xfrm>
            <a:off x="7245021" y="5192713"/>
            <a:ext cx="2822004" cy="9064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Tree>
    <p:extLst>
      <p:ext uri="{BB962C8B-B14F-4D97-AF65-F5344CB8AC3E}">
        <p14:creationId xmlns:p14="http://schemas.microsoft.com/office/powerpoint/2010/main" val="38781972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97">
          <p15:clr>
            <a:srgbClr val="FBAE40"/>
          </p15:clr>
        </p15:guide>
        <p15:guide id="4" pos="3477">
          <p15:clr>
            <a:srgbClr val="FBAE40"/>
          </p15:clr>
        </p15:guide>
        <p15:guide id="5" orient="horz" pos="1275">
          <p15:clr>
            <a:srgbClr val="FBAE40"/>
          </p15:clr>
        </p15:guide>
        <p15:guide id="6" orient="horz" pos="3158">
          <p15:clr>
            <a:srgbClr val="FBAE40"/>
          </p15:clr>
        </p15:guide>
        <p15:guide id="7" orient="horz" pos="327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Anpassad layout">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FFE1B46D-8109-6054-3587-2B9881082BB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819006" y="1272750"/>
            <a:ext cx="4556257" cy="4331726"/>
          </a:xfrm>
          <a:prstGeom prst="rect">
            <a:avLst/>
          </a:prstGeom>
        </p:spPr>
      </p:pic>
    </p:spTree>
    <p:extLst>
      <p:ext uri="{BB962C8B-B14F-4D97-AF65-F5344CB8AC3E}">
        <p14:creationId xmlns:p14="http://schemas.microsoft.com/office/powerpoint/2010/main" val="432315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1.pn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1.pn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09A81581-C5EB-CCB3-0B2C-C4573813B28E}"/>
              </a:ext>
            </a:extLst>
          </p:cNvPr>
          <p:cNvSpPr>
            <a:spLocks noGrp="1"/>
          </p:cNvSpPr>
          <p:nvPr>
            <p:ph type="title"/>
          </p:nvPr>
        </p:nvSpPr>
        <p:spPr>
          <a:xfrm>
            <a:off x="600075" y="1169520"/>
            <a:ext cx="10990263" cy="568412"/>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79CF6E4A-7E25-7C38-5E61-0F057A6F15F8}"/>
              </a:ext>
            </a:extLst>
          </p:cNvPr>
          <p:cNvSpPr>
            <a:spLocks noGrp="1"/>
          </p:cNvSpPr>
          <p:nvPr>
            <p:ph type="body" idx="1"/>
          </p:nvPr>
        </p:nvSpPr>
        <p:spPr>
          <a:xfrm>
            <a:off x="600075" y="1795850"/>
            <a:ext cx="10990263" cy="4530302"/>
          </a:xfrm>
          <a:prstGeom prst="rect">
            <a:avLst/>
          </a:prstGeom>
        </p:spPr>
        <p:txBody>
          <a:bodyPr vert="horz" lIns="91440" tIns="45720" rIns="91440" bIns="4572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B02802BE-5037-20C2-C69A-3687142E17FF}"/>
              </a:ext>
            </a:extLst>
          </p:cNvPr>
          <p:cNvSpPr>
            <a:spLocks noGrp="1"/>
          </p:cNvSpPr>
          <p:nvPr>
            <p:ph type="dt" sz="half" idx="2"/>
          </p:nvPr>
        </p:nvSpPr>
        <p:spPr>
          <a:xfrm>
            <a:off x="600075" y="6473327"/>
            <a:ext cx="2743200" cy="94775"/>
          </a:xfrm>
          <a:prstGeom prst="rect">
            <a:avLst/>
          </a:prstGeom>
        </p:spPr>
        <p:txBody>
          <a:bodyPr vert="horz" lIns="91440" tIns="45720" rIns="91440" bIns="45720" rtlCol="0" anchor="ctr"/>
          <a:lstStyle>
            <a:lvl1pPr algn="l">
              <a:defRPr sz="700" baseline="0">
                <a:solidFill>
                  <a:schemeClr val="accent2"/>
                </a:solidFill>
                <a:latin typeface="Work Sans" pitchFamily="2" charset="77"/>
              </a:defRPr>
            </a:lvl1pPr>
          </a:lstStyle>
          <a:p>
            <a:fld id="{888E4D63-BE2C-4D4B-BBD2-256262659A9F}" type="datetime1">
              <a:rPr lang="sv-SE" smtClean="0"/>
              <a:pPr/>
              <a:t>2026-10-06</a:t>
            </a:fld>
            <a:endParaRPr lang="sv-SE" dirty="0"/>
          </a:p>
        </p:txBody>
      </p:sp>
      <p:sp>
        <p:nvSpPr>
          <p:cNvPr id="5" name="Platshållare för sidfot 4">
            <a:extLst>
              <a:ext uri="{FF2B5EF4-FFF2-40B4-BE49-F238E27FC236}">
                <a16:creationId xmlns:a16="http://schemas.microsoft.com/office/drawing/2014/main" id="{8EB4FE33-ACB2-4359-61CD-3E894F726E20}"/>
              </a:ext>
            </a:extLst>
          </p:cNvPr>
          <p:cNvSpPr>
            <a:spLocks noGrp="1"/>
          </p:cNvSpPr>
          <p:nvPr>
            <p:ph type="ftr" sz="quarter" idx="3"/>
          </p:nvPr>
        </p:nvSpPr>
        <p:spPr>
          <a:xfrm>
            <a:off x="4037805" y="6470364"/>
            <a:ext cx="4114800" cy="97738"/>
          </a:xfrm>
          <a:prstGeom prst="rect">
            <a:avLst/>
          </a:prstGeom>
        </p:spPr>
        <p:txBody>
          <a:bodyPr vert="horz" lIns="91440" tIns="45720" rIns="91440" bIns="45720" rtlCol="0" anchor="ctr"/>
          <a:lstStyle>
            <a:lvl1pPr algn="ctr">
              <a:defRPr sz="700" baseline="0">
                <a:solidFill>
                  <a:schemeClr val="accent2"/>
                </a:solidFill>
                <a:latin typeface="Work Sans" pitchFamily="2" charset="77"/>
              </a:defRPr>
            </a:lvl1pPr>
          </a:lstStyle>
          <a:p>
            <a:r>
              <a:rPr lang="sv-SE"/>
              <a:t>Presentation footer</a:t>
            </a:r>
            <a:endParaRPr lang="sv-SE" dirty="0"/>
          </a:p>
        </p:txBody>
      </p:sp>
      <p:sp>
        <p:nvSpPr>
          <p:cNvPr id="6" name="Platshållare för bildnummer 5">
            <a:extLst>
              <a:ext uri="{FF2B5EF4-FFF2-40B4-BE49-F238E27FC236}">
                <a16:creationId xmlns:a16="http://schemas.microsoft.com/office/drawing/2014/main" id="{5847F348-31E2-5BEB-84BB-B45A40BF191E}"/>
              </a:ext>
            </a:extLst>
          </p:cNvPr>
          <p:cNvSpPr>
            <a:spLocks noGrp="1"/>
          </p:cNvSpPr>
          <p:nvPr>
            <p:ph type="sldNum" sz="quarter" idx="4"/>
          </p:nvPr>
        </p:nvSpPr>
        <p:spPr>
          <a:xfrm>
            <a:off x="8848725" y="6473328"/>
            <a:ext cx="2743200" cy="94775"/>
          </a:xfrm>
          <a:prstGeom prst="rect">
            <a:avLst/>
          </a:prstGeom>
        </p:spPr>
        <p:txBody>
          <a:bodyPr vert="horz" lIns="91440" tIns="45720" rIns="91440" bIns="45720" rtlCol="0" anchor="ctr"/>
          <a:lstStyle>
            <a:lvl1pPr algn="r">
              <a:defRPr sz="700" baseline="0">
                <a:solidFill>
                  <a:schemeClr val="accent2"/>
                </a:solidFill>
                <a:latin typeface="Work Sans" pitchFamily="2" charset="77"/>
              </a:defRPr>
            </a:lvl1pPr>
          </a:lstStyle>
          <a:p>
            <a:fld id="{B716C8F4-20CD-364A-8A8E-DE130115B178}" type="slidenum">
              <a:rPr lang="sv-SE" smtClean="0"/>
              <a:pPr/>
              <a:t>‹#›</a:t>
            </a:fld>
            <a:endParaRPr lang="sv-SE" dirty="0"/>
          </a:p>
        </p:txBody>
      </p:sp>
      <p:pic>
        <p:nvPicPr>
          <p:cNvPr id="8" name="Bildobjekt 7">
            <a:extLst>
              <a:ext uri="{FF2B5EF4-FFF2-40B4-BE49-F238E27FC236}">
                <a16:creationId xmlns:a16="http://schemas.microsoft.com/office/drawing/2014/main" id="{DC24F8DE-0F3B-25DA-08FB-64705D34F82B}"/>
              </a:ext>
            </a:extLst>
          </p:cNvPr>
          <p:cNvPicPr>
            <a:picLocks noChangeAspect="1"/>
          </p:cNvPicPr>
          <p:nvPr userDrawn="1"/>
        </p:nvPicPr>
        <p:blipFill>
          <a:blip r:embed="rId17" cstate="print">
            <a:extLst>
              <a:ext uri="{28A0092B-C50C-407E-A947-70E740481C1C}">
                <a14:useLocalDpi xmlns:a14="http://schemas.microsoft.com/office/drawing/2010/main"/>
              </a:ext>
            </a:extLst>
          </a:blip>
          <a:stretch>
            <a:fillRect/>
          </a:stretch>
        </p:blipFill>
        <p:spPr>
          <a:xfrm>
            <a:off x="10838284" y="5633192"/>
            <a:ext cx="838515" cy="797194"/>
          </a:xfrm>
          <a:prstGeom prst="rect">
            <a:avLst/>
          </a:prstGeom>
        </p:spPr>
      </p:pic>
    </p:spTree>
    <p:extLst>
      <p:ext uri="{BB962C8B-B14F-4D97-AF65-F5344CB8AC3E}">
        <p14:creationId xmlns:p14="http://schemas.microsoft.com/office/powerpoint/2010/main" val="2342682161"/>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5" r:id="rId13"/>
    <p:sldLayoutId id="2147483663" r:id="rId14"/>
    <p:sldLayoutId id="2147483664" r:id="rId15"/>
  </p:sldLayoutIdLst>
  <p:txStyles>
    <p:titleStyle>
      <a:lvl1pPr algn="l" defTabSz="914400" rtl="0" eaLnBrk="1" latinLnBrk="0" hangingPunct="1">
        <a:lnSpc>
          <a:spcPts val="3840"/>
        </a:lnSpc>
        <a:spcBef>
          <a:spcPct val="0"/>
        </a:spcBef>
        <a:buNone/>
        <a:defRPr sz="3200" kern="1200" baseline="0">
          <a:solidFill>
            <a:schemeClr val="tx1"/>
          </a:solidFill>
          <a:latin typeface="Work Sans" pitchFamily="2" charset="77"/>
          <a:ea typeface="+mj-ea"/>
          <a:cs typeface="+mj-cs"/>
        </a:defRPr>
      </a:lvl1pPr>
    </p:titleStyle>
    <p:bodyStyle>
      <a:lvl1pPr marL="228600" indent="-228600" algn="l" defTabSz="914400" rtl="0" eaLnBrk="1" latinLnBrk="0" hangingPunct="1">
        <a:lnSpc>
          <a:spcPts val="2120"/>
        </a:lnSpc>
        <a:spcBef>
          <a:spcPts val="300"/>
        </a:spcBef>
        <a:buFont typeface="Arial" panose="020B0604020202020204" pitchFamily="34" charset="0"/>
        <a:buChar char="•"/>
        <a:defRPr sz="1600" kern="1200" baseline="0">
          <a:solidFill>
            <a:schemeClr val="tx1">
              <a:lumMod val="65000"/>
              <a:lumOff val="35000"/>
            </a:schemeClr>
          </a:solidFill>
          <a:latin typeface="Work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baseline="0">
          <a:solidFill>
            <a:schemeClr val="tx1">
              <a:lumMod val="65000"/>
              <a:lumOff val="35000"/>
            </a:schemeClr>
          </a:solidFill>
          <a:latin typeface="Work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chemeClr val="tx1">
              <a:lumMod val="65000"/>
              <a:lumOff val="35000"/>
            </a:schemeClr>
          </a:solidFill>
          <a:latin typeface="Work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baseline="0">
          <a:solidFill>
            <a:schemeClr val="tx1">
              <a:lumMod val="65000"/>
              <a:lumOff val="35000"/>
            </a:schemeClr>
          </a:solidFill>
          <a:latin typeface="Work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baseline="0">
          <a:solidFill>
            <a:schemeClr val="tx1">
              <a:lumMod val="65000"/>
              <a:lumOff val="35000"/>
            </a:schemeClr>
          </a:solidFill>
          <a:latin typeface="Work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DEDED"/>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09A81581-C5EB-CCB3-0B2C-C4573813B28E}"/>
              </a:ext>
            </a:extLst>
          </p:cNvPr>
          <p:cNvSpPr>
            <a:spLocks noGrp="1"/>
          </p:cNvSpPr>
          <p:nvPr>
            <p:ph type="title"/>
          </p:nvPr>
        </p:nvSpPr>
        <p:spPr>
          <a:xfrm>
            <a:off x="600075" y="1169520"/>
            <a:ext cx="10990263" cy="568412"/>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79CF6E4A-7E25-7C38-5E61-0F057A6F15F8}"/>
              </a:ext>
            </a:extLst>
          </p:cNvPr>
          <p:cNvSpPr>
            <a:spLocks noGrp="1"/>
          </p:cNvSpPr>
          <p:nvPr>
            <p:ph type="body" idx="1"/>
          </p:nvPr>
        </p:nvSpPr>
        <p:spPr>
          <a:xfrm>
            <a:off x="600075" y="1795850"/>
            <a:ext cx="10990263" cy="4530302"/>
          </a:xfrm>
          <a:prstGeom prst="rect">
            <a:avLst/>
          </a:prstGeom>
        </p:spPr>
        <p:txBody>
          <a:bodyPr vert="horz" lIns="91440" tIns="45720" rIns="91440" bIns="4572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B02802BE-5037-20C2-C69A-3687142E17FF}"/>
              </a:ext>
            </a:extLst>
          </p:cNvPr>
          <p:cNvSpPr>
            <a:spLocks noGrp="1"/>
          </p:cNvSpPr>
          <p:nvPr>
            <p:ph type="dt" sz="half" idx="2"/>
          </p:nvPr>
        </p:nvSpPr>
        <p:spPr>
          <a:xfrm>
            <a:off x="600075" y="6473327"/>
            <a:ext cx="2743200" cy="94775"/>
          </a:xfrm>
          <a:prstGeom prst="rect">
            <a:avLst/>
          </a:prstGeom>
        </p:spPr>
        <p:txBody>
          <a:bodyPr vert="horz" lIns="91440" tIns="45720" rIns="91440" bIns="45720" rtlCol="0" anchor="ctr"/>
          <a:lstStyle>
            <a:lvl1pPr algn="l">
              <a:defRPr sz="700" baseline="0">
                <a:solidFill>
                  <a:schemeClr val="accent2"/>
                </a:solidFill>
                <a:latin typeface="Work Sans" pitchFamily="2" charset="77"/>
              </a:defRPr>
            </a:lvl1pPr>
          </a:lstStyle>
          <a:p>
            <a:fld id="{888E4D63-BE2C-4D4B-BBD2-256262659A9F}" type="datetime1">
              <a:rPr lang="sv-SE" smtClean="0"/>
              <a:pPr/>
              <a:t>2026-10-06</a:t>
            </a:fld>
            <a:endParaRPr lang="sv-SE" dirty="0"/>
          </a:p>
        </p:txBody>
      </p:sp>
      <p:sp>
        <p:nvSpPr>
          <p:cNvPr id="5" name="Platshållare för sidfot 4">
            <a:extLst>
              <a:ext uri="{FF2B5EF4-FFF2-40B4-BE49-F238E27FC236}">
                <a16:creationId xmlns:a16="http://schemas.microsoft.com/office/drawing/2014/main" id="{8EB4FE33-ACB2-4359-61CD-3E894F726E20}"/>
              </a:ext>
            </a:extLst>
          </p:cNvPr>
          <p:cNvSpPr>
            <a:spLocks noGrp="1"/>
          </p:cNvSpPr>
          <p:nvPr>
            <p:ph type="ftr" sz="quarter" idx="3"/>
          </p:nvPr>
        </p:nvSpPr>
        <p:spPr>
          <a:xfrm>
            <a:off x="4037805" y="6470364"/>
            <a:ext cx="4114800" cy="97738"/>
          </a:xfrm>
          <a:prstGeom prst="rect">
            <a:avLst/>
          </a:prstGeom>
        </p:spPr>
        <p:txBody>
          <a:bodyPr vert="horz" lIns="91440" tIns="45720" rIns="91440" bIns="45720" rtlCol="0" anchor="ctr"/>
          <a:lstStyle>
            <a:lvl1pPr algn="ctr">
              <a:defRPr sz="700" baseline="0">
                <a:solidFill>
                  <a:schemeClr val="accent2"/>
                </a:solidFill>
                <a:latin typeface="Work Sans" pitchFamily="2" charset="77"/>
              </a:defRPr>
            </a:lvl1pPr>
          </a:lstStyle>
          <a:p>
            <a:r>
              <a:rPr lang="sv-SE"/>
              <a:t>Presentation footer</a:t>
            </a:r>
            <a:endParaRPr lang="sv-SE" dirty="0"/>
          </a:p>
        </p:txBody>
      </p:sp>
      <p:sp>
        <p:nvSpPr>
          <p:cNvPr id="6" name="Platshållare för bildnummer 5">
            <a:extLst>
              <a:ext uri="{FF2B5EF4-FFF2-40B4-BE49-F238E27FC236}">
                <a16:creationId xmlns:a16="http://schemas.microsoft.com/office/drawing/2014/main" id="{5847F348-31E2-5BEB-84BB-B45A40BF191E}"/>
              </a:ext>
            </a:extLst>
          </p:cNvPr>
          <p:cNvSpPr>
            <a:spLocks noGrp="1"/>
          </p:cNvSpPr>
          <p:nvPr>
            <p:ph type="sldNum" sz="quarter" idx="4"/>
          </p:nvPr>
        </p:nvSpPr>
        <p:spPr>
          <a:xfrm>
            <a:off x="8848725" y="6473328"/>
            <a:ext cx="2743200" cy="94775"/>
          </a:xfrm>
          <a:prstGeom prst="rect">
            <a:avLst/>
          </a:prstGeom>
        </p:spPr>
        <p:txBody>
          <a:bodyPr vert="horz" lIns="91440" tIns="45720" rIns="91440" bIns="45720" rtlCol="0" anchor="ctr"/>
          <a:lstStyle>
            <a:lvl1pPr algn="r">
              <a:defRPr sz="700" baseline="0">
                <a:solidFill>
                  <a:schemeClr val="accent2"/>
                </a:solidFill>
                <a:latin typeface="Work Sans" pitchFamily="2" charset="77"/>
              </a:defRPr>
            </a:lvl1pPr>
          </a:lstStyle>
          <a:p>
            <a:fld id="{B716C8F4-20CD-364A-8A8E-DE130115B178}" type="slidenum">
              <a:rPr lang="sv-SE" smtClean="0"/>
              <a:pPr/>
              <a:t>‹#›</a:t>
            </a:fld>
            <a:endParaRPr lang="sv-SE" dirty="0"/>
          </a:p>
        </p:txBody>
      </p:sp>
      <p:pic>
        <p:nvPicPr>
          <p:cNvPr id="8" name="Bildobjekt 7">
            <a:extLst>
              <a:ext uri="{FF2B5EF4-FFF2-40B4-BE49-F238E27FC236}">
                <a16:creationId xmlns:a16="http://schemas.microsoft.com/office/drawing/2014/main" id="{EC8B10D5-9A4D-9199-0370-3DA7F9767C35}"/>
              </a:ext>
            </a:extLst>
          </p:cNvPr>
          <p:cNvPicPr>
            <a:picLocks noChangeAspect="1"/>
          </p:cNvPicPr>
          <p:nvPr userDrawn="1"/>
        </p:nvPicPr>
        <p:blipFill>
          <a:blip r:embed="rId13" cstate="print">
            <a:extLst>
              <a:ext uri="{28A0092B-C50C-407E-A947-70E740481C1C}">
                <a14:useLocalDpi xmlns:a14="http://schemas.microsoft.com/office/drawing/2010/main"/>
              </a:ext>
            </a:extLst>
          </a:blip>
          <a:stretch>
            <a:fillRect/>
          </a:stretch>
        </p:blipFill>
        <p:spPr>
          <a:xfrm>
            <a:off x="10838284" y="5633192"/>
            <a:ext cx="838515" cy="797194"/>
          </a:xfrm>
          <a:prstGeom prst="rect">
            <a:avLst/>
          </a:prstGeom>
        </p:spPr>
      </p:pic>
    </p:spTree>
    <p:extLst>
      <p:ext uri="{BB962C8B-B14F-4D97-AF65-F5344CB8AC3E}">
        <p14:creationId xmlns:p14="http://schemas.microsoft.com/office/powerpoint/2010/main" val="927133216"/>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914400" rtl="0" eaLnBrk="1" latinLnBrk="0" hangingPunct="1">
        <a:lnSpc>
          <a:spcPts val="3840"/>
        </a:lnSpc>
        <a:spcBef>
          <a:spcPct val="0"/>
        </a:spcBef>
        <a:buNone/>
        <a:defRPr sz="3200" kern="1200" baseline="0">
          <a:solidFill>
            <a:schemeClr val="tx1"/>
          </a:solidFill>
          <a:latin typeface="Work Sans" pitchFamily="2" charset="77"/>
          <a:ea typeface="+mj-ea"/>
          <a:cs typeface="+mj-cs"/>
        </a:defRPr>
      </a:lvl1pPr>
    </p:titleStyle>
    <p:bodyStyle>
      <a:lvl1pPr marL="228600" indent="-228600" algn="l" defTabSz="914400" rtl="0" eaLnBrk="1" latinLnBrk="0" hangingPunct="1">
        <a:lnSpc>
          <a:spcPts val="2120"/>
        </a:lnSpc>
        <a:spcBef>
          <a:spcPts val="300"/>
        </a:spcBef>
        <a:buFont typeface="Arial" panose="020B0604020202020204" pitchFamily="34" charset="0"/>
        <a:buChar char="•"/>
        <a:defRPr sz="1600" kern="1200" baseline="0">
          <a:solidFill>
            <a:schemeClr val="tx1">
              <a:lumMod val="65000"/>
              <a:lumOff val="35000"/>
            </a:schemeClr>
          </a:solidFill>
          <a:latin typeface="Work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baseline="0">
          <a:solidFill>
            <a:schemeClr val="tx1">
              <a:lumMod val="65000"/>
              <a:lumOff val="35000"/>
            </a:schemeClr>
          </a:solidFill>
          <a:latin typeface="Work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chemeClr val="tx1">
              <a:lumMod val="65000"/>
              <a:lumOff val="35000"/>
            </a:schemeClr>
          </a:solidFill>
          <a:latin typeface="Work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baseline="0">
          <a:solidFill>
            <a:schemeClr val="tx1">
              <a:lumMod val="65000"/>
              <a:lumOff val="35000"/>
            </a:schemeClr>
          </a:solidFill>
          <a:latin typeface="Work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baseline="0">
          <a:solidFill>
            <a:schemeClr val="tx1">
              <a:lumMod val="65000"/>
              <a:lumOff val="35000"/>
            </a:schemeClr>
          </a:solidFill>
          <a:latin typeface="Work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BFBFBF"/>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09A81581-C5EB-CCB3-0B2C-C4573813B28E}"/>
              </a:ext>
            </a:extLst>
          </p:cNvPr>
          <p:cNvSpPr>
            <a:spLocks noGrp="1"/>
          </p:cNvSpPr>
          <p:nvPr>
            <p:ph type="title"/>
          </p:nvPr>
        </p:nvSpPr>
        <p:spPr>
          <a:xfrm>
            <a:off x="600075" y="1169520"/>
            <a:ext cx="10990263" cy="568412"/>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79CF6E4A-7E25-7C38-5E61-0F057A6F15F8}"/>
              </a:ext>
            </a:extLst>
          </p:cNvPr>
          <p:cNvSpPr>
            <a:spLocks noGrp="1"/>
          </p:cNvSpPr>
          <p:nvPr>
            <p:ph type="body" idx="1"/>
          </p:nvPr>
        </p:nvSpPr>
        <p:spPr>
          <a:xfrm>
            <a:off x="600075" y="1795850"/>
            <a:ext cx="10990263" cy="4530302"/>
          </a:xfrm>
          <a:prstGeom prst="rect">
            <a:avLst/>
          </a:prstGeom>
        </p:spPr>
        <p:txBody>
          <a:bodyPr vert="horz" lIns="91440" tIns="45720" rIns="91440" bIns="4572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B02802BE-5037-20C2-C69A-3687142E17FF}"/>
              </a:ext>
            </a:extLst>
          </p:cNvPr>
          <p:cNvSpPr>
            <a:spLocks noGrp="1"/>
          </p:cNvSpPr>
          <p:nvPr>
            <p:ph type="dt" sz="half" idx="2"/>
          </p:nvPr>
        </p:nvSpPr>
        <p:spPr>
          <a:xfrm>
            <a:off x="600075" y="6473327"/>
            <a:ext cx="2743200" cy="94775"/>
          </a:xfrm>
          <a:prstGeom prst="rect">
            <a:avLst/>
          </a:prstGeom>
        </p:spPr>
        <p:txBody>
          <a:bodyPr vert="horz" lIns="91440" tIns="45720" rIns="91440" bIns="45720" rtlCol="0" anchor="ctr"/>
          <a:lstStyle>
            <a:lvl1pPr algn="l">
              <a:defRPr sz="700" baseline="0">
                <a:solidFill>
                  <a:schemeClr val="accent2"/>
                </a:solidFill>
                <a:latin typeface="Work Sans" pitchFamily="2" charset="77"/>
              </a:defRPr>
            </a:lvl1pPr>
          </a:lstStyle>
          <a:p>
            <a:fld id="{888E4D63-BE2C-4D4B-BBD2-256262659A9F}" type="datetime1">
              <a:rPr lang="sv-SE" smtClean="0"/>
              <a:pPr/>
              <a:t>2026-10-06</a:t>
            </a:fld>
            <a:endParaRPr lang="sv-SE" dirty="0"/>
          </a:p>
        </p:txBody>
      </p:sp>
      <p:sp>
        <p:nvSpPr>
          <p:cNvPr id="5" name="Platshållare för sidfot 4">
            <a:extLst>
              <a:ext uri="{FF2B5EF4-FFF2-40B4-BE49-F238E27FC236}">
                <a16:creationId xmlns:a16="http://schemas.microsoft.com/office/drawing/2014/main" id="{8EB4FE33-ACB2-4359-61CD-3E894F726E20}"/>
              </a:ext>
            </a:extLst>
          </p:cNvPr>
          <p:cNvSpPr>
            <a:spLocks noGrp="1"/>
          </p:cNvSpPr>
          <p:nvPr>
            <p:ph type="ftr" sz="quarter" idx="3"/>
          </p:nvPr>
        </p:nvSpPr>
        <p:spPr>
          <a:xfrm>
            <a:off x="4037805" y="6470364"/>
            <a:ext cx="4114800" cy="97738"/>
          </a:xfrm>
          <a:prstGeom prst="rect">
            <a:avLst/>
          </a:prstGeom>
        </p:spPr>
        <p:txBody>
          <a:bodyPr vert="horz" lIns="91440" tIns="45720" rIns="91440" bIns="45720" rtlCol="0" anchor="ctr"/>
          <a:lstStyle>
            <a:lvl1pPr algn="ctr">
              <a:defRPr sz="700" baseline="0">
                <a:solidFill>
                  <a:schemeClr val="accent2"/>
                </a:solidFill>
                <a:latin typeface="Work Sans" pitchFamily="2" charset="77"/>
              </a:defRPr>
            </a:lvl1pPr>
          </a:lstStyle>
          <a:p>
            <a:r>
              <a:rPr lang="sv-SE"/>
              <a:t>Presentation footer</a:t>
            </a:r>
            <a:endParaRPr lang="sv-SE" dirty="0"/>
          </a:p>
        </p:txBody>
      </p:sp>
      <p:sp>
        <p:nvSpPr>
          <p:cNvPr id="6" name="Platshållare för bildnummer 5">
            <a:extLst>
              <a:ext uri="{FF2B5EF4-FFF2-40B4-BE49-F238E27FC236}">
                <a16:creationId xmlns:a16="http://schemas.microsoft.com/office/drawing/2014/main" id="{5847F348-31E2-5BEB-84BB-B45A40BF191E}"/>
              </a:ext>
            </a:extLst>
          </p:cNvPr>
          <p:cNvSpPr>
            <a:spLocks noGrp="1"/>
          </p:cNvSpPr>
          <p:nvPr>
            <p:ph type="sldNum" sz="quarter" idx="4"/>
          </p:nvPr>
        </p:nvSpPr>
        <p:spPr>
          <a:xfrm>
            <a:off x="8848725" y="6473328"/>
            <a:ext cx="2743200" cy="94775"/>
          </a:xfrm>
          <a:prstGeom prst="rect">
            <a:avLst/>
          </a:prstGeom>
        </p:spPr>
        <p:txBody>
          <a:bodyPr vert="horz" lIns="91440" tIns="45720" rIns="91440" bIns="45720" rtlCol="0" anchor="ctr"/>
          <a:lstStyle>
            <a:lvl1pPr algn="r">
              <a:defRPr sz="700" baseline="0">
                <a:solidFill>
                  <a:schemeClr val="accent2"/>
                </a:solidFill>
                <a:latin typeface="Work Sans" pitchFamily="2" charset="77"/>
              </a:defRPr>
            </a:lvl1pPr>
          </a:lstStyle>
          <a:p>
            <a:fld id="{B716C8F4-20CD-364A-8A8E-DE130115B178}" type="slidenum">
              <a:rPr lang="sv-SE" smtClean="0"/>
              <a:pPr/>
              <a:t>‹#›</a:t>
            </a:fld>
            <a:endParaRPr lang="sv-SE" dirty="0"/>
          </a:p>
        </p:txBody>
      </p:sp>
      <p:pic>
        <p:nvPicPr>
          <p:cNvPr id="8" name="Bildobjekt 7">
            <a:extLst>
              <a:ext uri="{FF2B5EF4-FFF2-40B4-BE49-F238E27FC236}">
                <a16:creationId xmlns:a16="http://schemas.microsoft.com/office/drawing/2014/main" id="{EC8B10D5-9A4D-9199-0370-3DA7F9767C35}"/>
              </a:ext>
            </a:extLst>
          </p:cNvPr>
          <p:cNvPicPr>
            <a:picLocks noChangeAspect="1"/>
          </p:cNvPicPr>
          <p:nvPr userDrawn="1"/>
        </p:nvPicPr>
        <p:blipFill>
          <a:blip r:embed="rId13" cstate="print">
            <a:extLst>
              <a:ext uri="{28A0092B-C50C-407E-A947-70E740481C1C}">
                <a14:useLocalDpi xmlns:a14="http://schemas.microsoft.com/office/drawing/2010/main"/>
              </a:ext>
            </a:extLst>
          </a:blip>
          <a:stretch>
            <a:fillRect/>
          </a:stretch>
        </p:blipFill>
        <p:spPr>
          <a:xfrm>
            <a:off x="10838284" y="5633192"/>
            <a:ext cx="838515" cy="797194"/>
          </a:xfrm>
          <a:prstGeom prst="rect">
            <a:avLst/>
          </a:prstGeom>
        </p:spPr>
      </p:pic>
    </p:spTree>
    <p:extLst>
      <p:ext uri="{BB962C8B-B14F-4D97-AF65-F5344CB8AC3E}">
        <p14:creationId xmlns:p14="http://schemas.microsoft.com/office/powerpoint/2010/main" val="232547039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ts val="3840"/>
        </a:lnSpc>
        <a:spcBef>
          <a:spcPct val="0"/>
        </a:spcBef>
        <a:buNone/>
        <a:defRPr sz="3200" kern="1200" baseline="0">
          <a:solidFill>
            <a:schemeClr val="tx1"/>
          </a:solidFill>
          <a:latin typeface="Work Sans" pitchFamily="2" charset="77"/>
          <a:ea typeface="+mj-ea"/>
          <a:cs typeface="+mj-cs"/>
        </a:defRPr>
      </a:lvl1pPr>
    </p:titleStyle>
    <p:bodyStyle>
      <a:lvl1pPr marL="228600" indent="-228600" algn="l" defTabSz="914400" rtl="0" eaLnBrk="1" latinLnBrk="0" hangingPunct="1">
        <a:lnSpc>
          <a:spcPts val="2120"/>
        </a:lnSpc>
        <a:spcBef>
          <a:spcPts val="300"/>
        </a:spcBef>
        <a:buFont typeface="Arial" panose="020B0604020202020204" pitchFamily="34" charset="0"/>
        <a:buChar char="•"/>
        <a:defRPr sz="1600" kern="1200" baseline="0">
          <a:solidFill>
            <a:schemeClr val="tx1">
              <a:lumMod val="65000"/>
              <a:lumOff val="35000"/>
            </a:schemeClr>
          </a:solidFill>
          <a:latin typeface="Work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baseline="0">
          <a:solidFill>
            <a:schemeClr val="tx1">
              <a:lumMod val="65000"/>
              <a:lumOff val="35000"/>
            </a:schemeClr>
          </a:solidFill>
          <a:latin typeface="Work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chemeClr val="tx1">
              <a:lumMod val="65000"/>
              <a:lumOff val="35000"/>
            </a:schemeClr>
          </a:solidFill>
          <a:latin typeface="Work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baseline="0">
          <a:solidFill>
            <a:schemeClr val="tx1">
              <a:lumMod val="65000"/>
              <a:lumOff val="35000"/>
            </a:schemeClr>
          </a:solidFill>
          <a:latin typeface="Work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baseline="0">
          <a:solidFill>
            <a:schemeClr val="tx1">
              <a:lumMod val="65000"/>
              <a:lumOff val="35000"/>
            </a:schemeClr>
          </a:solidFill>
          <a:latin typeface="Work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12" Type="http://schemas.openxmlformats.org/officeDocument/2006/relationships/image" Target="../media/image28.jpe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jpeg"/><Relationship Id="rId11" Type="http://schemas.openxmlformats.org/officeDocument/2006/relationships/image" Target="../media/image27.jpeg"/><Relationship Id="rId5" Type="http://schemas.openxmlformats.org/officeDocument/2006/relationships/image" Target="../media/image21.jpeg"/><Relationship Id="rId10" Type="http://schemas.openxmlformats.org/officeDocument/2006/relationships/image" Target="../media/image26.jpeg"/><Relationship Id="rId4" Type="http://schemas.openxmlformats.org/officeDocument/2006/relationships/image" Target="../media/image20.jpeg"/><Relationship Id="rId9"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3.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2.jpg"/><Relationship Id="rId5" Type="http://schemas.openxmlformats.org/officeDocument/2006/relationships/image" Target="../media/image51.png"/><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8012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6361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6685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6221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6122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B794B288-3AAD-C3EF-865D-8BBC195605C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
            <a:ext cx="12332370" cy="6857999"/>
          </a:xfrm>
          <a:prstGeom prst="rect">
            <a:avLst/>
          </a:prstGeom>
        </p:spPr>
      </p:pic>
    </p:spTree>
    <p:extLst>
      <p:ext uri="{BB962C8B-B14F-4D97-AF65-F5344CB8AC3E}">
        <p14:creationId xmlns:p14="http://schemas.microsoft.com/office/powerpoint/2010/main" val="2753090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 1">
            <a:extLst>
              <a:ext uri="{FF2B5EF4-FFF2-40B4-BE49-F238E27FC236}">
                <a16:creationId xmlns:a16="http://schemas.microsoft.com/office/drawing/2014/main" id="{1D226CAE-9A69-B461-0635-31D0492B8252}"/>
              </a:ext>
            </a:extLst>
          </p:cNvPr>
          <p:cNvSpPr>
            <a:spLocks noGrp="1"/>
          </p:cNvSpPr>
          <p:nvPr>
            <p:ph type="pic" sz="quarter" idx="13"/>
          </p:nvPr>
        </p:nvSpPr>
        <p:spPr/>
        <p:txBody>
          <a:bodyPr/>
          <a:lstStyle/>
          <a:p>
            <a:endParaRPr lang="sv-SE" noProof="0" dirty="0"/>
          </a:p>
        </p:txBody>
      </p:sp>
      <p:sp>
        <p:nvSpPr>
          <p:cNvPr id="3" name="Rubrik 2">
            <a:extLst>
              <a:ext uri="{FF2B5EF4-FFF2-40B4-BE49-F238E27FC236}">
                <a16:creationId xmlns:a16="http://schemas.microsoft.com/office/drawing/2014/main" id="{02B31FCF-DDEE-05F1-7D31-6B0D28E373C6}"/>
              </a:ext>
            </a:extLst>
          </p:cNvPr>
          <p:cNvSpPr>
            <a:spLocks noGrp="1"/>
          </p:cNvSpPr>
          <p:nvPr>
            <p:ph type="title"/>
          </p:nvPr>
        </p:nvSpPr>
        <p:spPr/>
        <p:txBody>
          <a:bodyPr/>
          <a:lstStyle/>
          <a:p>
            <a:r>
              <a:rPr lang="sv-SE" noProof="0" dirty="0"/>
              <a:t>Uppsala universitet</a:t>
            </a:r>
          </a:p>
        </p:txBody>
      </p:sp>
      <p:sp>
        <p:nvSpPr>
          <p:cNvPr id="4" name="Platshållare för text 3">
            <a:extLst>
              <a:ext uri="{FF2B5EF4-FFF2-40B4-BE49-F238E27FC236}">
                <a16:creationId xmlns:a16="http://schemas.microsoft.com/office/drawing/2014/main" id="{9E09A133-92BA-60C3-1E71-3F4631F270C1}"/>
              </a:ext>
            </a:extLst>
          </p:cNvPr>
          <p:cNvSpPr>
            <a:spLocks noGrp="1"/>
          </p:cNvSpPr>
          <p:nvPr>
            <p:ph type="body" sz="quarter" idx="14"/>
          </p:nvPr>
        </p:nvSpPr>
        <p:spPr/>
        <p:txBody>
          <a:bodyPr/>
          <a:lstStyle/>
          <a:p>
            <a:pPr>
              <a:lnSpc>
                <a:spcPts val="2360"/>
              </a:lnSpc>
            </a:pPr>
            <a:r>
              <a:rPr lang="sv-SE" noProof="0" dirty="0">
                <a:solidFill>
                  <a:schemeClr val="tx1">
                    <a:lumMod val="65000"/>
                    <a:lumOff val="35000"/>
                  </a:schemeClr>
                </a:solidFill>
                <a:latin typeface="Work Sans" pitchFamily="2" charset="77"/>
              </a:rPr>
              <a:t>I ständig utveckling – sedan 1477.</a:t>
            </a:r>
          </a:p>
          <a:p>
            <a:pPr>
              <a:lnSpc>
                <a:spcPts val="2360"/>
              </a:lnSpc>
            </a:pPr>
            <a:endParaRPr lang="sv-SE" noProof="0" dirty="0">
              <a:solidFill>
                <a:schemeClr val="tx1">
                  <a:lumMod val="65000"/>
                  <a:lumOff val="35000"/>
                </a:schemeClr>
              </a:solidFill>
              <a:latin typeface="Work Sans" pitchFamily="2" charset="77"/>
            </a:endParaRPr>
          </a:p>
          <a:p>
            <a:pPr>
              <a:lnSpc>
                <a:spcPts val="2360"/>
              </a:lnSpc>
            </a:pPr>
            <a:r>
              <a:rPr lang="sv-SE" noProof="0" dirty="0">
                <a:solidFill>
                  <a:schemeClr val="tx1">
                    <a:lumMod val="65000"/>
                    <a:lumOff val="35000"/>
                  </a:schemeClr>
                </a:solidFill>
                <a:latin typeface="Work Sans" pitchFamily="2" charset="77"/>
              </a:rPr>
              <a:t>En mötesplats för kunskap, kultur och kritisk dialog.</a:t>
            </a:r>
          </a:p>
          <a:p>
            <a:endParaRPr lang="sv-SE" noProof="0" dirty="0"/>
          </a:p>
        </p:txBody>
      </p:sp>
      <p:pic>
        <p:nvPicPr>
          <p:cNvPr id="5" name="Bildobjekt 4">
            <a:extLst>
              <a:ext uri="{FF2B5EF4-FFF2-40B4-BE49-F238E27FC236}">
                <a16:creationId xmlns:a16="http://schemas.microsoft.com/office/drawing/2014/main" id="{7130CEB7-689B-9078-B189-64BD3586766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6095999" cy="6858000"/>
          </a:xfrm>
          <a:prstGeom prst="rect">
            <a:avLst/>
          </a:prstGeom>
        </p:spPr>
      </p:pic>
    </p:spTree>
    <p:extLst>
      <p:ext uri="{BB962C8B-B14F-4D97-AF65-F5344CB8AC3E}">
        <p14:creationId xmlns:p14="http://schemas.microsoft.com/office/powerpoint/2010/main" val="201486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bild 6">
            <a:extLst>
              <a:ext uri="{FF2B5EF4-FFF2-40B4-BE49-F238E27FC236}">
                <a16:creationId xmlns:a16="http://schemas.microsoft.com/office/drawing/2014/main" id="{F072AA15-D08E-3E66-A2F3-DB27C0BDAC38}"/>
              </a:ext>
            </a:extLst>
          </p:cNvPr>
          <p:cNvPicPr>
            <a:picLocks noGrp="1" noChangeAspect="1"/>
          </p:cNvPicPr>
          <p:nvPr>
            <p:ph type="pic" sz="quarter" idx="13"/>
          </p:nvPr>
        </p:nvPicPr>
        <p:blipFill>
          <a:blip r:embed="rId3"/>
          <a:srcRect l="125"/>
          <a:stretch>
            <a:fillRect/>
          </a:stretch>
        </p:blipFill>
        <p:spPr>
          <a:xfrm>
            <a:off x="-795" y="10"/>
            <a:ext cx="6096000" cy="6857990"/>
          </a:xfrm>
          <a:prstGeom prst="rect">
            <a:avLst/>
          </a:prstGeom>
          <a:noFill/>
        </p:spPr>
      </p:pic>
      <p:sp>
        <p:nvSpPr>
          <p:cNvPr id="3" name="Rubrik 2">
            <a:extLst>
              <a:ext uri="{FF2B5EF4-FFF2-40B4-BE49-F238E27FC236}">
                <a16:creationId xmlns:a16="http://schemas.microsoft.com/office/drawing/2014/main" id="{C12FFF92-5758-0F4F-CE38-12418BD4A6C8}"/>
              </a:ext>
            </a:extLst>
          </p:cNvPr>
          <p:cNvSpPr>
            <a:spLocks noGrp="1"/>
          </p:cNvSpPr>
          <p:nvPr>
            <p:ph type="title"/>
          </p:nvPr>
        </p:nvSpPr>
        <p:spPr>
          <a:xfrm>
            <a:off x="6743700" y="1844674"/>
            <a:ext cx="4114800" cy="1459243"/>
          </a:xfrm>
        </p:spPr>
        <p:txBody>
          <a:bodyPr anchor="t">
            <a:normAutofit/>
          </a:bodyPr>
          <a:lstStyle/>
          <a:p>
            <a:r>
              <a:rPr lang="sv-SE" noProof="0" dirty="0"/>
              <a:t>Vår uppgift</a:t>
            </a:r>
          </a:p>
        </p:txBody>
      </p:sp>
      <p:sp>
        <p:nvSpPr>
          <p:cNvPr id="4" name="Platshållare för text 3">
            <a:extLst>
              <a:ext uri="{FF2B5EF4-FFF2-40B4-BE49-F238E27FC236}">
                <a16:creationId xmlns:a16="http://schemas.microsoft.com/office/drawing/2014/main" id="{5499C5DE-916A-244A-E7F7-6D7D72069B4D}"/>
              </a:ext>
            </a:extLst>
          </p:cNvPr>
          <p:cNvSpPr>
            <a:spLocks noGrp="1"/>
          </p:cNvSpPr>
          <p:nvPr>
            <p:ph type="body" sz="quarter" idx="14"/>
          </p:nvPr>
        </p:nvSpPr>
        <p:spPr>
          <a:xfrm>
            <a:off x="6743700" y="3429000"/>
            <a:ext cx="4114800" cy="1910751"/>
          </a:xfrm>
        </p:spPr>
        <p:txBody>
          <a:bodyPr>
            <a:normAutofit/>
          </a:bodyPr>
          <a:lstStyle/>
          <a:p>
            <a:pPr>
              <a:spcAft>
                <a:spcPts val="600"/>
              </a:spcAft>
            </a:pPr>
            <a:r>
              <a:rPr lang="sv-SE" noProof="0" dirty="0"/>
              <a:t>Att vinna och förmedla kunskap till mänsklighetens gagn och för en bättre värld.</a:t>
            </a:r>
          </a:p>
          <a:p>
            <a:pPr>
              <a:spcAft>
                <a:spcPts val="600"/>
              </a:spcAft>
            </a:pPr>
            <a:endParaRPr lang="sv-SE" noProof="0" dirty="0"/>
          </a:p>
        </p:txBody>
      </p:sp>
    </p:spTree>
    <p:extLst>
      <p:ext uri="{BB962C8B-B14F-4D97-AF65-F5344CB8AC3E}">
        <p14:creationId xmlns:p14="http://schemas.microsoft.com/office/powerpoint/2010/main" val="3286823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bild 6">
            <a:extLst>
              <a:ext uri="{FF2B5EF4-FFF2-40B4-BE49-F238E27FC236}">
                <a16:creationId xmlns:a16="http://schemas.microsoft.com/office/drawing/2014/main" id="{558510B3-64F9-1BE6-ED36-887886E34F71}"/>
              </a:ext>
            </a:extLst>
          </p:cNvPr>
          <p:cNvPicPr>
            <a:picLocks noGrp="1" noChangeAspect="1"/>
          </p:cNvPicPr>
          <p:nvPr>
            <p:ph type="pic" sz="quarter" idx="13"/>
          </p:nvPr>
        </p:nvPicPr>
        <p:blipFill>
          <a:blip r:embed="rId3"/>
          <a:srcRect/>
          <a:stretch/>
        </p:blipFill>
        <p:spPr>
          <a:prstGeom prst="rect">
            <a:avLst/>
          </a:prstGeom>
        </p:spPr>
      </p:pic>
      <p:sp>
        <p:nvSpPr>
          <p:cNvPr id="2" name="Rubrik 1">
            <a:extLst>
              <a:ext uri="{FF2B5EF4-FFF2-40B4-BE49-F238E27FC236}">
                <a16:creationId xmlns:a16="http://schemas.microsoft.com/office/drawing/2014/main" id="{37F9ABC2-D14F-3FDD-054F-67A2EB2F88E0}"/>
              </a:ext>
            </a:extLst>
          </p:cNvPr>
          <p:cNvSpPr>
            <a:spLocks noGrp="1"/>
          </p:cNvSpPr>
          <p:nvPr>
            <p:ph type="title"/>
          </p:nvPr>
        </p:nvSpPr>
        <p:spPr/>
        <p:txBody>
          <a:bodyPr/>
          <a:lstStyle/>
          <a:p>
            <a:r>
              <a:rPr lang="sv-SE" noProof="0" dirty="0">
                <a:latin typeface="Work Sans" pitchFamily="2" charset="77"/>
              </a:rPr>
              <a:t>Vårt mål</a:t>
            </a:r>
            <a:endParaRPr lang="sv-SE" noProof="0" dirty="0"/>
          </a:p>
        </p:txBody>
      </p:sp>
      <p:sp>
        <p:nvSpPr>
          <p:cNvPr id="3" name="Platshållare för text 2">
            <a:extLst>
              <a:ext uri="{FF2B5EF4-FFF2-40B4-BE49-F238E27FC236}">
                <a16:creationId xmlns:a16="http://schemas.microsoft.com/office/drawing/2014/main" id="{6271DF3B-F587-C593-9797-489190D986CB}"/>
              </a:ext>
            </a:extLst>
          </p:cNvPr>
          <p:cNvSpPr>
            <a:spLocks noGrp="1"/>
          </p:cNvSpPr>
          <p:nvPr>
            <p:ph type="body" sz="quarter" idx="14"/>
          </p:nvPr>
        </p:nvSpPr>
        <p:spPr/>
        <p:txBody>
          <a:bodyPr/>
          <a:lstStyle/>
          <a:p>
            <a:r>
              <a:rPr lang="sv-SE" dirty="0"/>
              <a:t>Forskning och utbildning av högsta kvalitet och relevans.</a:t>
            </a:r>
          </a:p>
        </p:txBody>
      </p:sp>
    </p:spTree>
    <p:extLst>
      <p:ext uri="{BB962C8B-B14F-4D97-AF65-F5344CB8AC3E}">
        <p14:creationId xmlns:p14="http://schemas.microsoft.com/office/powerpoint/2010/main" val="778895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18CFA3-5D5D-50BB-3596-07E177842516}"/>
              </a:ext>
            </a:extLst>
          </p:cNvPr>
          <p:cNvSpPr>
            <a:spLocks noGrp="1"/>
          </p:cNvSpPr>
          <p:nvPr>
            <p:ph type="title"/>
          </p:nvPr>
        </p:nvSpPr>
        <p:spPr>
          <a:xfrm>
            <a:off x="947738" y="836613"/>
            <a:ext cx="9339261" cy="1311364"/>
          </a:xfrm>
        </p:spPr>
        <p:txBody>
          <a:bodyPr/>
          <a:lstStyle/>
          <a:p>
            <a:r>
              <a:rPr lang="sv-SE" sz="3200" noProof="0" dirty="0">
                <a:latin typeface="Work Sans" pitchFamily="2" charset="77"/>
              </a:rPr>
              <a:t>Utvecklingsmål för utbildning och forskning:</a:t>
            </a:r>
            <a:endParaRPr lang="sv-SE" noProof="0" dirty="0"/>
          </a:p>
        </p:txBody>
      </p:sp>
      <p:sp>
        <p:nvSpPr>
          <p:cNvPr id="3" name="Platshållare för innehåll 2">
            <a:extLst>
              <a:ext uri="{FF2B5EF4-FFF2-40B4-BE49-F238E27FC236}">
                <a16:creationId xmlns:a16="http://schemas.microsoft.com/office/drawing/2014/main" id="{2CFA2DA9-22D2-E2E7-9733-7D67A6E1CD84}"/>
              </a:ext>
            </a:extLst>
          </p:cNvPr>
          <p:cNvSpPr>
            <a:spLocks noGrp="1"/>
          </p:cNvSpPr>
          <p:nvPr>
            <p:ph sz="quarter" idx="15"/>
          </p:nvPr>
        </p:nvSpPr>
        <p:spPr>
          <a:xfrm>
            <a:off x="947738" y="2528887"/>
            <a:ext cx="6389233" cy="3712425"/>
          </a:xfrm>
        </p:spPr>
        <p:txBody>
          <a:bodyPr/>
          <a:lstStyle/>
          <a:p>
            <a:pPr marL="285750" lvl="0" indent="-285750">
              <a:lnSpc>
                <a:spcPts val="2120"/>
              </a:lnSpc>
              <a:buFont typeface="Arial" panose="020B0604020202020204" pitchFamily="34" charset="0"/>
              <a:buChar char="•"/>
            </a:pPr>
            <a:r>
              <a:rPr lang="sv-SE" sz="1600" noProof="0" dirty="0">
                <a:solidFill>
                  <a:schemeClr val="tx1">
                    <a:lumMod val="65000"/>
                    <a:lumOff val="35000"/>
                  </a:schemeClr>
                </a:solidFill>
                <a:latin typeface="Work Sans" pitchFamily="2" charset="77"/>
              </a:rPr>
              <a:t>Stärk forskningskopplingen.</a:t>
            </a:r>
          </a:p>
          <a:p>
            <a:pPr marL="285750" lvl="0" indent="-285750">
              <a:lnSpc>
                <a:spcPts val="24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Utveckla forskningsexcellens.</a:t>
            </a:r>
          </a:p>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Stärk gränsöverskridande forskning.</a:t>
            </a:r>
          </a:p>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Samordna universitetets resurser.</a:t>
            </a:r>
          </a:p>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Utnyttja potentialen vid Campus Gotland.</a:t>
            </a:r>
          </a:p>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Utveckla samverkan i utbildning och forskning.</a:t>
            </a:r>
          </a:p>
          <a:p>
            <a:endParaRPr lang="sv-SE" noProof="0" dirty="0"/>
          </a:p>
        </p:txBody>
      </p:sp>
    </p:spTree>
    <p:extLst>
      <p:ext uri="{BB962C8B-B14F-4D97-AF65-F5344CB8AC3E}">
        <p14:creationId xmlns:p14="http://schemas.microsoft.com/office/powerpoint/2010/main" val="2364503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E11EFBF-A812-D9DA-FD13-F6815A699518}"/>
              </a:ext>
            </a:extLst>
          </p:cNvPr>
          <p:cNvSpPr>
            <a:spLocks noGrp="1"/>
          </p:cNvSpPr>
          <p:nvPr>
            <p:ph type="title"/>
          </p:nvPr>
        </p:nvSpPr>
        <p:spPr>
          <a:xfrm>
            <a:off x="947739" y="836613"/>
            <a:ext cx="7462614" cy="1311364"/>
          </a:xfrm>
        </p:spPr>
        <p:txBody>
          <a:bodyPr/>
          <a:lstStyle/>
          <a:p>
            <a:r>
              <a:rPr lang="sv-SE" sz="3200" noProof="0" dirty="0">
                <a:latin typeface="Work Sans" pitchFamily="2" charset="77"/>
              </a:rPr>
              <a:t>Strategiska prioriteringar:</a:t>
            </a:r>
            <a:br>
              <a:rPr lang="sv-SE" sz="3200" noProof="0" dirty="0">
                <a:latin typeface="Work Sans" pitchFamily="2" charset="77"/>
              </a:rPr>
            </a:br>
            <a:endParaRPr lang="sv-SE" noProof="0" dirty="0"/>
          </a:p>
        </p:txBody>
      </p:sp>
      <p:sp>
        <p:nvSpPr>
          <p:cNvPr id="3" name="Platshållare för innehåll 2">
            <a:extLst>
              <a:ext uri="{FF2B5EF4-FFF2-40B4-BE49-F238E27FC236}">
                <a16:creationId xmlns:a16="http://schemas.microsoft.com/office/drawing/2014/main" id="{A9621768-7AA6-A83A-E022-2D0CD4EAD47E}"/>
              </a:ext>
            </a:extLst>
          </p:cNvPr>
          <p:cNvSpPr>
            <a:spLocks noGrp="1"/>
          </p:cNvSpPr>
          <p:nvPr>
            <p:ph sz="quarter" idx="15"/>
          </p:nvPr>
        </p:nvSpPr>
        <p:spPr/>
        <p:txBody>
          <a:bodyPr/>
          <a:lstStyle/>
          <a:p>
            <a:pPr marL="285750" lvl="0" indent="-285750">
              <a:lnSpc>
                <a:spcPts val="2120"/>
              </a:lnSpc>
              <a:buFont typeface="Arial" panose="020B0604020202020204" pitchFamily="34" charset="0"/>
              <a:buChar char="•"/>
            </a:pPr>
            <a:r>
              <a:rPr lang="sv-SE" sz="1600" noProof="0" dirty="0">
                <a:solidFill>
                  <a:schemeClr val="tx1">
                    <a:lumMod val="65000"/>
                    <a:lumOff val="35000"/>
                  </a:schemeClr>
                </a:solidFill>
                <a:latin typeface="Work Sans" pitchFamily="2" charset="77"/>
              </a:rPr>
              <a:t>kvalitetsarbete</a:t>
            </a:r>
          </a:p>
          <a:p>
            <a:pPr marL="285750" lvl="0" indent="-285750">
              <a:lnSpc>
                <a:spcPts val="24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internationalisering</a:t>
            </a:r>
          </a:p>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infrastruktur</a:t>
            </a:r>
          </a:p>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kompetensförsörjning och karriärsystem</a:t>
            </a:r>
          </a:p>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stöd och miljö.</a:t>
            </a:r>
          </a:p>
          <a:p>
            <a:endParaRPr lang="sv-SE" noProof="0" dirty="0"/>
          </a:p>
        </p:txBody>
      </p:sp>
    </p:spTree>
    <p:extLst>
      <p:ext uri="{BB962C8B-B14F-4D97-AF65-F5344CB8AC3E}">
        <p14:creationId xmlns:p14="http://schemas.microsoft.com/office/powerpoint/2010/main" val="1202167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 1">
            <a:extLst>
              <a:ext uri="{FF2B5EF4-FFF2-40B4-BE49-F238E27FC236}">
                <a16:creationId xmlns:a16="http://schemas.microsoft.com/office/drawing/2014/main" id="{9490DF2C-4474-1E93-6DAD-B829238184EA}"/>
              </a:ext>
            </a:extLst>
          </p:cNvPr>
          <p:cNvSpPr>
            <a:spLocks noGrp="1"/>
          </p:cNvSpPr>
          <p:nvPr>
            <p:ph type="pic" sz="quarter" idx="13"/>
          </p:nvPr>
        </p:nvSpPr>
        <p:spPr/>
        <p:txBody>
          <a:bodyPr/>
          <a:lstStyle/>
          <a:p>
            <a:endParaRPr lang="sv-SE" noProof="0" dirty="0"/>
          </a:p>
        </p:txBody>
      </p:sp>
      <p:sp>
        <p:nvSpPr>
          <p:cNvPr id="3" name="Rubrik 2">
            <a:extLst>
              <a:ext uri="{FF2B5EF4-FFF2-40B4-BE49-F238E27FC236}">
                <a16:creationId xmlns:a16="http://schemas.microsoft.com/office/drawing/2014/main" id="{C016EE5A-8E77-8F59-49EB-E50FC03CA7D6}"/>
              </a:ext>
            </a:extLst>
          </p:cNvPr>
          <p:cNvSpPr>
            <a:spLocks noGrp="1"/>
          </p:cNvSpPr>
          <p:nvPr>
            <p:ph type="title"/>
          </p:nvPr>
        </p:nvSpPr>
        <p:spPr/>
        <p:txBody>
          <a:bodyPr/>
          <a:lstStyle/>
          <a:p>
            <a:r>
              <a:rPr lang="sv-SE" sz="3200" noProof="0" dirty="0">
                <a:latin typeface="Work Sans" pitchFamily="2" charset="77"/>
              </a:rPr>
              <a:t>I korthet</a:t>
            </a:r>
            <a:endParaRPr lang="sv-SE" noProof="0" dirty="0"/>
          </a:p>
        </p:txBody>
      </p:sp>
      <p:sp>
        <p:nvSpPr>
          <p:cNvPr id="4" name="Platshållare för text 3">
            <a:extLst>
              <a:ext uri="{FF2B5EF4-FFF2-40B4-BE49-F238E27FC236}">
                <a16:creationId xmlns:a16="http://schemas.microsoft.com/office/drawing/2014/main" id="{F4A42D1A-EE57-D958-FBF1-CFEEEB26DD73}"/>
              </a:ext>
            </a:extLst>
          </p:cNvPr>
          <p:cNvSpPr>
            <a:spLocks noGrp="1"/>
          </p:cNvSpPr>
          <p:nvPr>
            <p:ph type="body" sz="quarter" idx="14"/>
          </p:nvPr>
        </p:nvSpPr>
        <p:spPr>
          <a:xfrm>
            <a:off x="6743700" y="2024063"/>
            <a:ext cx="4114800" cy="3643090"/>
          </a:xfrm>
        </p:spPr>
        <p:txBody>
          <a:bodyPr/>
          <a:lstStyle/>
          <a:p>
            <a:pPr marL="285750" lvl="0" indent="-285750">
              <a:lnSpc>
                <a:spcPts val="2120"/>
              </a:lnSpc>
              <a:buFont typeface="Arial" panose="020B0604020202020204" pitchFamily="34" charset="0"/>
              <a:buChar char="•"/>
            </a:pPr>
            <a:r>
              <a:rPr lang="sv-SE" sz="1600" noProof="0" dirty="0">
                <a:solidFill>
                  <a:schemeClr val="tx1">
                    <a:lumMod val="65000"/>
                    <a:lumOff val="35000"/>
                  </a:schemeClr>
                </a:solidFill>
                <a:latin typeface="Work Sans" pitchFamily="2" charset="77"/>
              </a:rPr>
              <a:t>50 000 studenter och 7 500 anställda</a:t>
            </a:r>
          </a:p>
          <a:p>
            <a:pPr marL="285750" lvl="0" indent="-285750">
              <a:lnSpc>
                <a:spcPts val="24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3 vetenskapsområden, </a:t>
            </a:r>
            <a:br>
              <a:rPr lang="sv-SE" sz="1600" noProof="0" dirty="0">
                <a:solidFill>
                  <a:schemeClr val="tx1">
                    <a:lumMod val="65000"/>
                    <a:lumOff val="35000"/>
                  </a:schemeClr>
                </a:solidFill>
                <a:latin typeface="Work Sans" pitchFamily="2" charset="77"/>
              </a:rPr>
            </a:br>
            <a:r>
              <a:rPr lang="sv-SE" sz="1600" noProof="0" dirty="0">
                <a:solidFill>
                  <a:schemeClr val="tx1">
                    <a:lumMod val="65000"/>
                    <a:lumOff val="35000"/>
                  </a:schemeClr>
                </a:solidFill>
                <a:latin typeface="Work Sans" pitchFamily="2" charset="77"/>
              </a:rPr>
              <a:t>9­­ fakulteter, 60 institutioner  </a:t>
            </a:r>
          </a:p>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400 000 kvadratmeter lokaler</a:t>
            </a:r>
          </a:p>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9 miljarder kronor i omsättning varav 70 procent inom forskning</a:t>
            </a:r>
          </a:p>
          <a:p>
            <a:pPr marL="285750" lvl="0" indent="-285750">
              <a:lnSpc>
                <a:spcPts val="2120"/>
              </a:lnSpc>
              <a:spcBef>
                <a:spcPts val="300"/>
              </a:spcBef>
              <a:buFont typeface="Arial" panose="020B0604020202020204" pitchFamily="34" charset="0"/>
              <a:buChar char="•"/>
            </a:pPr>
            <a:r>
              <a:rPr lang="sv-SE" dirty="0"/>
              <a:t>6 000 publikationer per år</a:t>
            </a:r>
            <a:endParaRPr lang="sv-SE" sz="1600" dirty="0">
              <a:solidFill>
                <a:schemeClr val="tx1">
                  <a:lumMod val="65000"/>
                  <a:lumOff val="35000"/>
                </a:schemeClr>
              </a:solidFill>
              <a:latin typeface="Work Sans" pitchFamily="2" charset="77"/>
            </a:endParaRPr>
          </a:p>
        </p:txBody>
      </p:sp>
      <p:pic>
        <p:nvPicPr>
          <p:cNvPr id="5" name="Bildobjekt 4">
            <a:extLst>
              <a:ext uri="{FF2B5EF4-FFF2-40B4-BE49-F238E27FC236}">
                <a16:creationId xmlns:a16="http://schemas.microsoft.com/office/drawing/2014/main" id="{C1F807CD-809B-2718-A324-8881264585D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Tree>
    <p:extLst>
      <p:ext uri="{BB962C8B-B14F-4D97-AF65-F5344CB8AC3E}">
        <p14:creationId xmlns:p14="http://schemas.microsoft.com/office/powerpoint/2010/main" val="236382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27B8EF-DE71-DD10-D6E3-B14935844A20}"/>
              </a:ext>
            </a:extLst>
          </p:cNvPr>
          <p:cNvSpPr>
            <a:spLocks noGrp="1"/>
          </p:cNvSpPr>
          <p:nvPr>
            <p:ph type="title"/>
          </p:nvPr>
        </p:nvSpPr>
        <p:spPr/>
        <p:txBody>
          <a:bodyPr/>
          <a:lstStyle/>
          <a:p>
            <a:r>
              <a:rPr lang="sv-SE" noProof="0" dirty="0"/>
              <a:t>Rankning</a:t>
            </a:r>
          </a:p>
        </p:txBody>
      </p:sp>
      <p:pic>
        <p:nvPicPr>
          <p:cNvPr id="38" name="Bildobjekt 37">
            <a:extLst>
              <a:ext uri="{FF2B5EF4-FFF2-40B4-BE49-F238E27FC236}">
                <a16:creationId xmlns:a16="http://schemas.microsoft.com/office/drawing/2014/main" id="{CFC38C4E-2965-6FD1-DDCE-1E45D30521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6148" y="2641842"/>
            <a:ext cx="7772400" cy="1459113"/>
          </a:xfrm>
          <a:prstGeom prst="rect">
            <a:avLst/>
          </a:prstGeom>
        </p:spPr>
      </p:pic>
      <p:sp>
        <p:nvSpPr>
          <p:cNvPr id="39" name="textruta 38">
            <a:extLst>
              <a:ext uri="{FF2B5EF4-FFF2-40B4-BE49-F238E27FC236}">
                <a16:creationId xmlns:a16="http://schemas.microsoft.com/office/drawing/2014/main" id="{A2513D22-F713-986B-1FD1-8E1C40F04913}"/>
              </a:ext>
            </a:extLst>
          </p:cNvPr>
          <p:cNvSpPr txBox="1"/>
          <p:nvPr/>
        </p:nvSpPr>
        <p:spPr>
          <a:xfrm>
            <a:off x="9061023" y="2027250"/>
            <a:ext cx="1416478" cy="883960"/>
          </a:xfrm>
          <a:prstGeom prst="rect">
            <a:avLst/>
          </a:prstGeom>
          <a:noFill/>
        </p:spPr>
        <p:txBody>
          <a:bodyPr wrap="square" rtlCol="0">
            <a:spAutoFit/>
          </a:bodyPr>
          <a:lstStyle/>
          <a:p>
            <a:pPr>
              <a:lnSpc>
                <a:spcPts val="2120"/>
              </a:lnSpc>
            </a:pPr>
            <a:r>
              <a:rPr lang="en-GB" sz="1600" noProof="0" dirty="0">
                <a:solidFill>
                  <a:schemeClr val="tx1">
                    <a:lumMod val="65000"/>
                    <a:lumOff val="35000"/>
                  </a:schemeClr>
                </a:solidFill>
                <a:latin typeface="Work Sans" pitchFamily="2" charset="77"/>
              </a:rPr>
              <a:t>Uppsala universitet </a:t>
            </a:r>
            <a:r>
              <a:rPr lang="en-GB" sz="1600" noProof="0" dirty="0" err="1">
                <a:solidFill>
                  <a:schemeClr val="tx1">
                    <a:lumMod val="65000"/>
                    <a:lumOff val="35000"/>
                  </a:schemeClr>
                </a:solidFill>
                <a:latin typeface="Work Sans" pitchFamily="2" charset="77"/>
              </a:rPr>
              <a:t>är</a:t>
            </a:r>
            <a:r>
              <a:rPr lang="en-GB" sz="1600" noProof="0" dirty="0">
                <a:solidFill>
                  <a:schemeClr val="tx1">
                    <a:lumMod val="65000"/>
                    <a:lumOff val="35000"/>
                  </a:schemeClr>
                </a:solidFill>
                <a:latin typeface="Work Sans" pitchFamily="2" charset="77"/>
              </a:rPr>
              <a:t> </a:t>
            </a:r>
            <a:r>
              <a:rPr lang="en-GB" sz="1600" noProof="0" dirty="0" err="1">
                <a:solidFill>
                  <a:schemeClr val="tx1">
                    <a:lumMod val="65000"/>
                    <a:lumOff val="35000"/>
                  </a:schemeClr>
                </a:solidFill>
                <a:latin typeface="Work Sans" pitchFamily="2" charset="77"/>
              </a:rPr>
              <a:t>här</a:t>
            </a:r>
            <a:r>
              <a:rPr lang="en-GB" sz="1600" noProof="0" dirty="0">
                <a:solidFill>
                  <a:schemeClr val="tx1">
                    <a:lumMod val="65000"/>
                    <a:lumOff val="35000"/>
                  </a:schemeClr>
                </a:solidFill>
                <a:latin typeface="Work Sans" pitchFamily="2" charset="77"/>
              </a:rPr>
              <a:t>.</a:t>
            </a:r>
          </a:p>
        </p:txBody>
      </p:sp>
      <p:sp>
        <p:nvSpPr>
          <p:cNvPr id="40" name="textruta 39">
            <a:extLst>
              <a:ext uri="{FF2B5EF4-FFF2-40B4-BE49-F238E27FC236}">
                <a16:creationId xmlns:a16="http://schemas.microsoft.com/office/drawing/2014/main" id="{894F82DB-5D29-C858-86C2-FCD20B23EE26}"/>
              </a:ext>
            </a:extLst>
          </p:cNvPr>
          <p:cNvSpPr txBox="1"/>
          <p:nvPr/>
        </p:nvSpPr>
        <p:spPr>
          <a:xfrm>
            <a:off x="3745398" y="3650904"/>
            <a:ext cx="4003198" cy="345287"/>
          </a:xfrm>
          <a:prstGeom prst="rect">
            <a:avLst/>
          </a:prstGeom>
          <a:noFill/>
        </p:spPr>
        <p:txBody>
          <a:bodyPr wrap="square" rtlCol="0">
            <a:spAutoFit/>
          </a:bodyPr>
          <a:lstStyle/>
          <a:p>
            <a:pPr>
              <a:lnSpc>
                <a:spcPts val="2120"/>
              </a:lnSpc>
            </a:pPr>
            <a:r>
              <a:rPr lang="en-GB" sz="1600" noProof="0" dirty="0" err="1">
                <a:solidFill>
                  <a:schemeClr val="tx1">
                    <a:lumMod val="65000"/>
                    <a:lumOff val="35000"/>
                  </a:schemeClr>
                </a:solidFill>
                <a:latin typeface="Work Sans" pitchFamily="2" charset="77"/>
              </a:rPr>
              <a:t>Världens</a:t>
            </a:r>
            <a:r>
              <a:rPr lang="en-GB" sz="1600" noProof="0" dirty="0">
                <a:solidFill>
                  <a:schemeClr val="tx1">
                    <a:lumMod val="65000"/>
                    <a:lumOff val="35000"/>
                  </a:schemeClr>
                </a:solidFill>
                <a:latin typeface="Work Sans" pitchFamily="2" charset="77"/>
              </a:rPr>
              <a:t> </a:t>
            </a:r>
            <a:r>
              <a:rPr lang="en-GB" sz="1600" noProof="0" dirty="0" err="1">
                <a:solidFill>
                  <a:schemeClr val="tx1">
                    <a:lumMod val="65000"/>
                    <a:lumOff val="35000"/>
                  </a:schemeClr>
                </a:solidFill>
                <a:latin typeface="Work Sans" pitchFamily="2" charset="77"/>
              </a:rPr>
              <a:t>samtliga</a:t>
            </a:r>
            <a:r>
              <a:rPr lang="en-GB" sz="1600" noProof="0" dirty="0">
                <a:solidFill>
                  <a:schemeClr val="tx1">
                    <a:lumMod val="65000"/>
                    <a:lumOff val="35000"/>
                  </a:schemeClr>
                </a:solidFill>
                <a:latin typeface="Work Sans" pitchFamily="2" charset="77"/>
              </a:rPr>
              <a:t> universitet</a:t>
            </a:r>
          </a:p>
        </p:txBody>
      </p:sp>
      <p:cxnSp>
        <p:nvCxnSpPr>
          <p:cNvPr id="41" name="Rak koppling 40">
            <a:extLst>
              <a:ext uri="{FF2B5EF4-FFF2-40B4-BE49-F238E27FC236}">
                <a16:creationId xmlns:a16="http://schemas.microsoft.com/office/drawing/2014/main" id="{E8EE6890-A02D-5D8A-C25E-237ACDB63FA4}"/>
              </a:ext>
            </a:extLst>
          </p:cNvPr>
          <p:cNvCxnSpPr>
            <a:cxnSpLocks/>
          </p:cNvCxnSpPr>
          <p:nvPr/>
        </p:nvCxnSpPr>
        <p:spPr>
          <a:xfrm flipV="1">
            <a:off x="6955222" y="3519287"/>
            <a:ext cx="1796892" cy="328739"/>
          </a:xfrm>
          <a:prstGeom prst="line">
            <a:avLst/>
          </a:prstGeom>
          <a:ln w="12700"/>
        </p:spPr>
        <p:style>
          <a:lnRef idx="1">
            <a:schemeClr val="dk1"/>
          </a:lnRef>
          <a:fillRef idx="0">
            <a:schemeClr val="dk1"/>
          </a:fillRef>
          <a:effectRef idx="0">
            <a:schemeClr val="dk1"/>
          </a:effectRef>
          <a:fontRef idx="minor">
            <a:schemeClr val="tx1"/>
          </a:fontRef>
        </p:style>
      </p:cxnSp>
      <p:cxnSp>
        <p:nvCxnSpPr>
          <p:cNvPr id="42" name="Rak koppling 41">
            <a:extLst>
              <a:ext uri="{FF2B5EF4-FFF2-40B4-BE49-F238E27FC236}">
                <a16:creationId xmlns:a16="http://schemas.microsoft.com/office/drawing/2014/main" id="{EF8C9285-8865-D848-8AD0-11059C1CBF04}"/>
              </a:ext>
            </a:extLst>
          </p:cNvPr>
          <p:cNvCxnSpPr>
            <a:cxnSpLocks/>
          </p:cNvCxnSpPr>
          <p:nvPr/>
        </p:nvCxnSpPr>
        <p:spPr>
          <a:xfrm>
            <a:off x="1561356" y="3584555"/>
            <a:ext cx="2084522" cy="263471"/>
          </a:xfrm>
          <a:prstGeom prst="line">
            <a:avLst/>
          </a:prstGeom>
          <a:ln w="12700"/>
        </p:spPr>
        <p:style>
          <a:lnRef idx="1">
            <a:schemeClr val="dk1"/>
          </a:lnRef>
          <a:fillRef idx="0">
            <a:schemeClr val="dk1"/>
          </a:fillRef>
          <a:effectRef idx="0">
            <a:schemeClr val="dk1"/>
          </a:effectRef>
          <a:fontRef idx="minor">
            <a:schemeClr val="tx1"/>
          </a:fontRef>
        </p:style>
      </p:cxnSp>
      <p:cxnSp>
        <p:nvCxnSpPr>
          <p:cNvPr id="43" name="Koppling: böjd 42">
            <a:extLst>
              <a:ext uri="{FF2B5EF4-FFF2-40B4-BE49-F238E27FC236}">
                <a16:creationId xmlns:a16="http://schemas.microsoft.com/office/drawing/2014/main" id="{67D1100A-F543-FD52-C8BB-116D1CEE7F84}"/>
              </a:ext>
            </a:extLst>
          </p:cNvPr>
          <p:cNvCxnSpPr>
            <a:cxnSpLocks/>
            <a:stCxn id="39" idx="1"/>
          </p:cNvCxnSpPr>
          <p:nvPr/>
        </p:nvCxnSpPr>
        <p:spPr>
          <a:xfrm rot="10800000" flipV="1">
            <a:off x="8678071" y="2469229"/>
            <a:ext cx="382952" cy="648665"/>
          </a:xfrm>
          <a:prstGeom prst="curvedConnector2">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6833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74D98-3A28-1134-018E-2DA2F55127B6}"/>
              </a:ext>
            </a:extLst>
          </p:cNvPr>
          <p:cNvSpPr>
            <a:spLocks noGrp="1"/>
          </p:cNvSpPr>
          <p:nvPr>
            <p:ph type="title"/>
          </p:nvPr>
        </p:nvSpPr>
        <p:spPr/>
        <p:txBody>
          <a:bodyPr/>
          <a:lstStyle/>
          <a:p>
            <a:r>
              <a:rPr lang="sv-SE" noProof="0" dirty="0"/>
              <a:t>Uppsala</a:t>
            </a:r>
          </a:p>
        </p:txBody>
      </p:sp>
      <p:pic>
        <p:nvPicPr>
          <p:cNvPr id="7" name="Bildobjekt 6">
            <a:extLst>
              <a:ext uri="{FF2B5EF4-FFF2-40B4-BE49-F238E27FC236}">
                <a16:creationId xmlns:a16="http://schemas.microsoft.com/office/drawing/2014/main" id="{70A0C90C-9A06-5D47-F466-2A15783715E6}"/>
              </a:ext>
            </a:extLst>
          </p:cNvPr>
          <p:cNvPicPr>
            <a:picLocks noChangeAspect="1"/>
          </p:cNvPicPr>
          <p:nvPr/>
        </p:nvPicPr>
        <p:blipFill>
          <a:blip r:embed="rId3"/>
          <a:stretch>
            <a:fillRect/>
          </a:stretch>
        </p:blipFill>
        <p:spPr>
          <a:xfrm>
            <a:off x="1247774" y="1552755"/>
            <a:ext cx="8605674" cy="4918093"/>
          </a:xfrm>
          <a:prstGeom prst="rect">
            <a:avLst/>
          </a:prstGeom>
        </p:spPr>
      </p:pic>
    </p:spTree>
    <p:extLst>
      <p:ext uri="{BB962C8B-B14F-4D97-AF65-F5344CB8AC3E}">
        <p14:creationId xmlns:p14="http://schemas.microsoft.com/office/powerpoint/2010/main" val="18587865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D0AFF06-01E3-F76F-A0FA-910013502EC7}"/>
              </a:ext>
            </a:extLst>
          </p:cNvPr>
          <p:cNvSpPr>
            <a:spLocks noGrp="1"/>
          </p:cNvSpPr>
          <p:nvPr>
            <p:ph type="title"/>
          </p:nvPr>
        </p:nvSpPr>
        <p:spPr/>
        <p:txBody>
          <a:bodyPr/>
          <a:lstStyle/>
          <a:p>
            <a:r>
              <a:rPr lang="sv-SE" sz="3200" noProof="0" dirty="0">
                <a:latin typeface="Work Sans" pitchFamily="2" charset="77"/>
              </a:rPr>
              <a:t>Campus Gotland</a:t>
            </a:r>
            <a:br>
              <a:rPr lang="sv-SE" sz="3200" noProof="0" dirty="0">
                <a:latin typeface="Work Sans" pitchFamily="2" charset="77"/>
              </a:rPr>
            </a:br>
            <a:endParaRPr lang="sv-SE" noProof="0" dirty="0"/>
          </a:p>
        </p:txBody>
      </p:sp>
      <p:pic>
        <p:nvPicPr>
          <p:cNvPr id="4" name="Bildobjekt 3">
            <a:extLst>
              <a:ext uri="{FF2B5EF4-FFF2-40B4-BE49-F238E27FC236}">
                <a16:creationId xmlns:a16="http://schemas.microsoft.com/office/drawing/2014/main" id="{1B26A28B-BFD8-125C-93D7-0294F34F6F9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69838" y="2233163"/>
            <a:ext cx="7774837" cy="3585600"/>
          </a:xfrm>
          <a:prstGeom prst="rect">
            <a:avLst/>
          </a:prstGeom>
        </p:spPr>
      </p:pic>
    </p:spTree>
    <p:extLst>
      <p:ext uri="{BB962C8B-B14F-4D97-AF65-F5344CB8AC3E}">
        <p14:creationId xmlns:p14="http://schemas.microsoft.com/office/powerpoint/2010/main" val="2098427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27E7B801-7A1A-4AB9-BE5A-05917596714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049981" y="-27384"/>
            <a:ext cx="2685979" cy="1796598"/>
          </a:xfrm>
          <a:prstGeom prst="rect">
            <a:avLst/>
          </a:prstGeom>
        </p:spPr>
      </p:pic>
      <p:pic>
        <p:nvPicPr>
          <p:cNvPr id="5" name="Platshållare för bild 3">
            <a:extLst>
              <a:ext uri="{FF2B5EF4-FFF2-40B4-BE49-F238E27FC236}">
                <a16:creationId xmlns:a16="http://schemas.microsoft.com/office/drawing/2014/main" id="{81F99B5C-687F-7FFD-7212-ECAB343581F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508772" y="-27384"/>
            <a:ext cx="2685980" cy="1796400"/>
          </a:xfrm>
          <a:prstGeom prst="rect">
            <a:avLst/>
          </a:prstGeom>
        </p:spPr>
      </p:pic>
      <p:pic>
        <p:nvPicPr>
          <p:cNvPr id="6" name="Platshållare för bild 3">
            <a:extLst>
              <a:ext uri="{FF2B5EF4-FFF2-40B4-BE49-F238E27FC236}">
                <a16:creationId xmlns:a16="http://schemas.microsoft.com/office/drawing/2014/main" id="{5F3EA3FA-5B50-EF8A-52D9-E580613AA18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096000" y="0"/>
            <a:ext cx="3020122" cy="1771750"/>
          </a:xfrm>
          <a:prstGeom prst="rect">
            <a:avLst/>
          </a:prstGeom>
        </p:spPr>
      </p:pic>
      <p:pic>
        <p:nvPicPr>
          <p:cNvPr id="7" name="Platshållare för bild 3">
            <a:extLst>
              <a:ext uri="{FF2B5EF4-FFF2-40B4-BE49-F238E27FC236}">
                <a16:creationId xmlns:a16="http://schemas.microsoft.com/office/drawing/2014/main" id="{89745EF3-647D-FD4A-DE4D-FA1FBD808B5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2204850"/>
            <a:ext cx="3791744" cy="1832609"/>
          </a:xfrm>
          <a:prstGeom prst="rect">
            <a:avLst/>
          </a:prstGeom>
        </p:spPr>
      </p:pic>
      <p:pic>
        <p:nvPicPr>
          <p:cNvPr id="8" name="Platshållare för bild 7">
            <a:extLst>
              <a:ext uri="{FF2B5EF4-FFF2-40B4-BE49-F238E27FC236}">
                <a16:creationId xmlns:a16="http://schemas.microsoft.com/office/drawing/2014/main" id="{5912107B-C957-61CD-FC2C-E5EAB91D0954}"/>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t="-1"/>
          <a:stretch/>
        </p:blipFill>
        <p:spPr>
          <a:xfrm>
            <a:off x="4114703" y="4487589"/>
            <a:ext cx="3898680" cy="2418845"/>
          </a:xfrm>
          <a:prstGeom prst="rect">
            <a:avLst/>
          </a:prstGeom>
        </p:spPr>
      </p:pic>
      <p:pic>
        <p:nvPicPr>
          <p:cNvPr id="9" name="Platshållare för bild 3">
            <a:extLst>
              <a:ext uri="{FF2B5EF4-FFF2-40B4-BE49-F238E27FC236}">
                <a16:creationId xmlns:a16="http://schemas.microsoft.com/office/drawing/2014/main" id="{FCC55BC9-40F8-7150-1035-59E876F576A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9508772" y="2189303"/>
            <a:ext cx="2685980" cy="1834028"/>
          </a:xfrm>
          <a:prstGeom prst="rect">
            <a:avLst/>
          </a:prstGeom>
        </p:spPr>
      </p:pic>
      <p:pic>
        <p:nvPicPr>
          <p:cNvPr id="10" name="Bildobjekt 9">
            <a:extLst>
              <a:ext uri="{FF2B5EF4-FFF2-40B4-BE49-F238E27FC236}">
                <a16:creationId xmlns:a16="http://schemas.microsoft.com/office/drawing/2014/main" id="{A2461D99-E37A-0232-EED9-C35E7D46241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 y="0"/>
            <a:ext cx="2660107" cy="1773954"/>
          </a:xfrm>
          <a:prstGeom prst="rect">
            <a:avLst/>
          </a:prstGeom>
        </p:spPr>
      </p:pic>
      <p:pic>
        <p:nvPicPr>
          <p:cNvPr id="11" name="Platshållare för bild 4">
            <a:extLst>
              <a:ext uri="{FF2B5EF4-FFF2-40B4-BE49-F238E27FC236}">
                <a16:creationId xmlns:a16="http://schemas.microsoft.com/office/drawing/2014/main" id="{37CB92EA-7CC7-90B4-5F5B-3FED5B9E8DC6}"/>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3773" y="4487589"/>
            <a:ext cx="3791744" cy="2418845"/>
          </a:xfrm>
          <a:prstGeom prst="rect">
            <a:avLst/>
          </a:prstGeom>
        </p:spPr>
      </p:pic>
      <p:pic>
        <p:nvPicPr>
          <p:cNvPr id="12" name="Bildobjekt 11">
            <a:extLst>
              <a:ext uri="{FF2B5EF4-FFF2-40B4-BE49-F238E27FC236}">
                <a16:creationId xmlns:a16="http://schemas.microsoft.com/office/drawing/2014/main" id="{84BC9E12-0C28-981F-99E2-7475E3C37B99}"/>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6779000" y="2203431"/>
            <a:ext cx="2337122" cy="1840649"/>
          </a:xfrm>
          <a:prstGeom prst="rect">
            <a:avLst/>
          </a:prstGeom>
        </p:spPr>
      </p:pic>
      <p:pic>
        <p:nvPicPr>
          <p:cNvPr id="13" name="Bildobjekt 12">
            <a:extLst>
              <a:ext uri="{FF2B5EF4-FFF2-40B4-BE49-F238E27FC236}">
                <a16:creationId xmlns:a16="http://schemas.microsoft.com/office/drawing/2014/main" id="{5BC42EEB-A8D5-980A-F92C-BE513B4AE90F}"/>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8318000" y="4487589"/>
            <a:ext cx="3898680" cy="2397600"/>
          </a:xfrm>
          <a:prstGeom prst="rect">
            <a:avLst/>
          </a:prstGeom>
        </p:spPr>
      </p:pic>
      <p:pic>
        <p:nvPicPr>
          <p:cNvPr id="14" name="Bildobjekt 13">
            <a:extLst>
              <a:ext uri="{FF2B5EF4-FFF2-40B4-BE49-F238E27FC236}">
                <a16:creationId xmlns:a16="http://schemas.microsoft.com/office/drawing/2014/main" id="{EA028841-AFB8-50E1-4417-B15A31011AA7}"/>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4114703" y="2203431"/>
            <a:ext cx="2341338" cy="1839600"/>
          </a:xfrm>
          <a:prstGeom prst="rect">
            <a:avLst/>
          </a:prstGeom>
        </p:spPr>
      </p:pic>
    </p:spTree>
    <p:extLst>
      <p:ext uri="{BB962C8B-B14F-4D97-AF65-F5344CB8AC3E}">
        <p14:creationId xmlns:p14="http://schemas.microsoft.com/office/powerpoint/2010/main" val="19150661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EAACE35A-DEA5-60B8-D06C-9ACB987B79C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57328" y="2420887"/>
            <a:ext cx="3069493" cy="2135124"/>
          </a:xfrm>
          <a:prstGeom prst="rect">
            <a:avLst/>
          </a:prstGeom>
        </p:spPr>
      </p:pic>
      <p:pic>
        <p:nvPicPr>
          <p:cNvPr id="5" name="Bildobjekt 4">
            <a:extLst>
              <a:ext uri="{FF2B5EF4-FFF2-40B4-BE49-F238E27FC236}">
                <a16:creationId xmlns:a16="http://schemas.microsoft.com/office/drawing/2014/main" id="{5C965660-78BA-54EB-6E4D-A2E520C1EE2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59890" y="0"/>
            <a:ext cx="3756790" cy="2506010"/>
          </a:xfrm>
          <a:prstGeom prst="rect">
            <a:avLst/>
          </a:prstGeom>
        </p:spPr>
      </p:pic>
      <p:pic>
        <p:nvPicPr>
          <p:cNvPr id="6" name="Bildobjekt 5">
            <a:extLst>
              <a:ext uri="{FF2B5EF4-FFF2-40B4-BE49-F238E27FC236}">
                <a16:creationId xmlns:a16="http://schemas.microsoft.com/office/drawing/2014/main" id="{7D475AF3-4A51-FF86-CAEF-4C6F6BD5CE2C}"/>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r="-355"/>
          <a:stretch/>
        </p:blipFill>
        <p:spPr>
          <a:xfrm>
            <a:off x="8459890" y="2837098"/>
            <a:ext cx="3756790" cy="4020902"/>
          </a:xfrm>
          <a:prstGeom prst="rect">
            <a:avLst/>
          </a:prstGeom>
        </p:spPr>
      </p:pic>
      <p:pic>
        <p:nvPicPr>
          <p:cNvPr id="7" name="Bildobjekt 6">
            <a:extLst>
              <a:ext uri="{FF2B5EF4-FFF2-40B4-BE49-F238E27FC236}">
                <a16:creationId xmlns:a16="http://schemas.microsoft.com/office/drawing/2014/main" id="{53924C0A-DE9B-FBF3-758C-3AD0CC2B90C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57328" y="0"/>
            <a:ext cx="3069492" cy="2092650"/>
          </a:xfrm>
          <a:prstGeom prst="rect">
            <a:avLst/>
          </a:prstGeom>
        </p:spPr>
      </p:pic>
      <p:pic>
        <p:nvPicPr>
          <p:cNvPr id="8" name="Bildobjekt 7">
            <a:extLst>
              <a:ext uri="{FF2B5EF4-FFF2-40B4-BE49-F238E27FC236}">
                <a16:creationId xmlns:a16="http://schemas.microsoft.com/office/drawing/2014/main" id="{FE30B3B7-6963-EA8F-83AD-98F599F2E90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0"/>
            <a:ext cx="4797222" cy="6858000"/>
          </a:xfrm>
          <a:prstGeom prst="rect">
            <a:avLst/>
          </a:prstGeom>
        </p:spPr>
      </p:pic>
      <p:pic>
        <p:nvPicPr>
          <p:cNvPr id="9" name="Bildobjekt 8">
            <a:extLst>
              <a:ext uri="{FF2B5EF4-FFF2-40B4-BE49-F238E27FC236}">
                <a16:creationId xmlns:a16="http://schemas.microsoft.com/office/drawing/2014/main" id="{C838CAF7-A86A-0072-09DE-5FF3D1535C0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057328" y="4869940"/>
            <a:ext cx="3069492" cy="1988060"/>
          </a:xfrm>
          <a:prstGeom prst="rect">
            <a:avLst/>
          </a:prstGeom>
        </p:spPr>
      </p:pic>
    </p:spTree>
    <p:extLst>
      <p:ext uri="{BB962C8B-B14F-4D97-AF65-F5344CB8AC3E}">
        <p14:creationId xmlns:p14="http://schemas.microsoft.com/office/powerpoint/2010/main" val="1817025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bild 6">
            <a:extLst>
              <a:ext uri="{FF2B5EF4-FFF2-40B4-BE49-F238E27FC236}">
                <a16:creationId xmlns:a16="http://schemas.microsoft.com/office/drawing/2014/main" id="{C0439E97-A32A-D673-06B9-FE9496343B06}"/>
              </a:ext>
            </a:extLst>
          </p:cNvPr>
          <p:cNvPicPr>
            <a:picLocks noGrp="1" noChangeAspect="1"/>
          </p:cNvPicPr>
          <p:nvPr>
            <p:ph type="pic" sz="quarter" idx="13"/>
          </p:nvPr>
        </p:nvPicPr>
        <p:blipFill>
          <a:blip r:embed="rId3"/>
          <a:srcRect/>
          <a:stretch>
            <a:fillRect/>
          </a:stretch>
        </p:blipFill>
        <p:spPr>
          <a:prstGeom prst="rect">
            <a:avLst/>
          </a:prstGeom>
        </p:spPr>
      </p:pic>
      <p:sp>
        <p:nvSpPr>
          <p:cNvPr id="3" name="Rubrik 2">
            <a:extLst>
              <a:ext uri="{FF2B5EF4-FFF2-40B4-BE49-F238E27FC236}">
                <a16:creationId xmlns:a16="http://schemas.microsoft.com/office/drawing/2014/main" id="{E94E26AD-D8AD-E5DD-D524-7D0B1C13D927}"/>
              </a:ext>
            </a:extLst>
          </p:cNvPr>
          <p:cNvSpPr>
            <a:spLocks noGrp="1"/>
          </p:cNvSpPr>
          <p:nvPr>
            <p:ph type="title"/>
          </p:nvPr>
        </p:nvSpPr>
        <p:spPr>
          <a:xfrm>
            <a:off x="6743700" y="1844674"/>
            <a:ext cx="4114800" cy="802833"/>
          </a:xfrm>
        </p:spPr>
        <p:txBody>
          <a:bodyPr/>
          <a:lstStyle/>
          <a:p>
            <a:r>
              <a:rPr lang="sv-SE" sz="3200" noProof="0" dirty="0">
                <a:latin typeface="Work Sans" pitchFamily="2" charset="77"/>
              </a:rPr>
              <a:t>Utbildning</a:t>
            </a:r>
            <a:endParaRPr lang="sv-SE" noProof="0" dirty="0"/>
          </a:p>
        </p:txBody>
      </p:sp>
      <p:sp>
        <p:nvSpPr>
          <p:cNvPr id="4" name="Platshållare för text 3">
            <a:extLst>
              <a:ext uri="{FF2B5EF4-FFF2-40B4-BE49-F238E27FC236}">
                <a16:creationId xmlns:a16="http://schemas.microsoft.com/office/drawing/2014/main" id="{8D6D1DAD-4C36-1F7D-087C-76DDDFD63148}"/>
              </a:ext>
            </a:extLst>
          </p:cNvPr>
          <p:cNvSpPr>
            <a:spLocks noGrp="1"/>
          </p:cNvSpPr>
          <p:nvPr>
            <p:ph type="body" sz="quarter" idx="14"/>
          </p:nvPr>
        </p:nvSpPr>
        <p:spPr>
          <a:xfrm>
            <a:off x="6743700" y="2982433"/>
            <a:ext cx="4114800" cy="1910751"/>
          </a:xfrm>
        </p:spPr>
        <p:txBody>
          <a:bodyPr/>
          <a:lstStyle/>
          <a:p>
            <a:pPr marL="285750" indent="-285750">
              <a:lnSpc>
                <a:spcPct val="150000"/>
              </a:lnSpc>
              <a:buFont typeface="Arial" panose="020B0604020202020204" pitchFamily="34" charset="0"/>
              <a:buChar char="•"/>
            </a:pPr>
            <a:r>
              <a:rPr lang="sv-SE" noProof="0" dirty="0">
                <a:solidFill>
                  <a:schemeClr val="tx1">
                    <a:lumMod val="65000"/>
                    <a:lumOff val="35000"/>
                  </a:schemeClr>
                </a:solidFill>
                <a:latin typeface="Work Sans" pitchFamily="2" charset="77"/>
              </a:rPr>
              <a:t>Ett brett utbildningsutbud.</a:t>
            </a:r>
          </a:p>
          <a:p>
            <a:pPr marL="285750" indent="-285750">
              <a:lnSpc>
                <a:spcPct val="150000"/>
              </a:lnSpc>
              <a:buFont typeface="Arial" panose="020B0604020202020204" pitchFamily="34" charset="0"/>
              <a:buChar char="•"/>
            </a:pPr>
            <a:r>
              <a:rPr lang="sv-SE" noProof="0" dirty="0">
                <a:solidFill>
                  <a:schemeClr val="tx1">
                    <a:lumMod val="65000"/>
                    <a:lumOff val="35000"/>
                  </a:schemeClr>
                </a:solidFill>
                <a:latin typeface="Work Sans" pitchFamily="2" charset="77"/>
              </a:rPr>
              <a:t>Stark forskningsanknytning.</a:t>
            </a:r>
          </a:p>
          <a:p>
            <a:pPr marL="285750" indent="-285750">
              <a:lnSpc>
                <a:spcPct val="150000"/>
              </a:lnSpc>
              <a:buFont typeface="Arial" panose="020B0604020202020204" pitchFamily="34" charset="0"/>
              <a:buChar char="•"/>
            </a:pPr>
            <a:r>
              <a:rPr lang="sv-SE" noProof="0" dirty="0">
                <a:solidFill>
                  <a:schemeClr val="tx1">
                    <a:lumMod val="65000"/>
                    <a:lumOff val="35000"/>
                  </a:schemeClr>
                </a:solidFill>
                <a:latin typeface="Work Sans" pitchFamily="2" charset="77"/>
              </a:rPr>
              <a:t>Levande studentliv.</a:t>
            </a:r>
          </a:p>
        </p:txBody>
      </p:sp>
    </p:spTree>
    <p:extLst>
      <p:ext uri="{BB962C8B-B14F-4D97-AF65-F5344CB8AC3E}">
        <p14:creationId xmlns:p14="http://schemas.microsoft.com/office/powerpoint/2010/main" val="2940654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a:extLst>
              <a:ext uri="{FF2B5EF4-FFF2-40B4-BE49-F238E27FC236}">
                <a16:creationId xmlns:a16="http://schemas.microsoft.com/office/drawing/2014/main" id="{13E320D3-EEB6-0F9D-49C3-469D26E49DD2}"/>
              </a:ext>
            </a:extLst>
          </p:cNvPr>
          <p:cNvPicPr>
            <a:picLocks noGrp="1" noChangeAspect="1"/>
          </p:cNvPicPr>
          <p:nvPr>
            <p:ph type="pic" sz="quarter" idx="13"/>
          </p:nvPr>
        </p:nvPicPr>
        <p:blipFill>
          <a:blip r:embed="rId3"/>
          <a:srcRect/>
          <a:stretch>
            <a:fillRect/>
          </a:stretch>
        </p:blipFill>
        <p:spPr>
          <a:prstGeom prst="rect">
            <a:avLst/>
          </a:prstGeom>
        </p:spPr>
      </p:pic>
      <p:sp>
        <p:nvSpPr>
          <p:cNvPr id="2" name="Rubrik 1">
            <a:extLst>
              <a:ext uri="{FF2B5EF4-FFF2-40B4-BE49-F238E27FC236}">
                <a16:creationId xmlns:a16="http://schemas.microsoft.com/office/drawing/2014/main" id="{76448FFB-4538-0CC3-9B8C-D70B539CD6EF}"/>
              </a:ext>
            </a:extLst>
          </p:cNvPr>
          <p:cNvSpPr>
            <a:spLocks noGrp="1"/>
          </p:cNvSpPr>
          <p:nvPr>
            <p:ph type="title"/>
          </p:nvPr>
        </p:nvSpPr>
        <p:spPr/>
        <p:txBody>
          <a:bodyPr/>
          <a:lstStyle/>
          <a:p>
            <a:r>
              <a:rPr lang="sv-SE" noProof="0" dirty="0">
                <a:latin typeface="Work Sans" pitchFamily="2" charset="77"/>
              </a:rPr>
              <a:t>Utbildning i siffror:</a:t>
            </a:r>
            <a:endParaRPr lang="sv-SE" noProof="0" dirty="0"/>
          </a:p>
        </p:txBody>
      </p:sp>
      <p:sp>
        <p:nvSpPr>
          <p:cNvPr id="3" name="Platshållare för innehåll 2">
            <a:extLst>
              <a:ext uri="{FF2B5EF4-FFF2-40B4-BE49-F238E27FC236}">
                <a16:creationId xmlns:a16="http://schemas.microsoft.com/office/drawing/2014/main" id="{6100BD63-FC91-EFF8-6F55-639E1530AE70}"/>
              </a:ext>
            </a:extLst>
          </p:cNvPr>
          <p:cNvSpPr>
            <a:spLocks noGrp="1"/>
          </p:cNvSpPr>
          <p:nvPr>
            <p:ph type="body" sz="quarter" idx="14"/>
          </p:nvPr>
        </p:nvSpPr>
        <p:spPr>
          <a:xfrm>
            <a:off x="6743700" y="2024063"/>
            <a:ext cx="4114800" cy="2882045"/>
          </a:xfrm>
        </p:spPr>
        <p:txBody>
          <a:bodyPr/>
          <a:lstStyle/>
          <a:p>
            <a:pPr marL="285750" lvl="0" indent="-285750">
              <a:lnSpc>
                <a:spcPct val="150000"/>
              </a:lnSpc>
              <a:buFont typeface="Arial" panose="020B0604020202020204" pitchFamily="34" charset="0"/>
              <a:buChar char="•"/>
            </a:pPr>
            <a:r>
              <a:rPr lang="sv-SE" sz="1600" noProof="0" dirty="0">
                <a:solidFill>
                  <a:schemeClr val="tx1">
                    <a:lumMod val="65000"/>
                    <a:lumOff val="35000"/>
                  </a:schemeClr>
                </a:solidFill>
                <a:latin typeface="Work Sans" pitchFamily="2" charset="77"/>
              </a:rPr>
              <a:t>50 000 studenter</a:t>
            </a:r>
          </a:p>
          <a:p>
            <a:pPr marL="285750" lvl="0" indent="-285750">
              <a:lnSpc>
                <a:spcPct val="15000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80 program på grundnivå</a:t>
            </a:r>
          </a:p>
          <a:p>
            <a:pPr marL="285750" lvl="0" indent="-285750">
              <a:lnSpc>
                <a:spcPct val="15000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100 program på avancerad nivå</a:t>
            </a:r>
          </a:p>
          <a:p>
            <a:pPr marL="285750" lvl="0" indent="-285750">
              <a:lnSpc>
                <a:spcPct val="15000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1 600 fristående kurser</a:t>
            </a:r>
          </a:p>
          <a:p>
            <a:pPr marL="285750" lvl="0" indent="-285750">
              <a:lnSpc>
                <a:spcPct val="15000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7 000 examina per år</a:t>
            </a:r>
          </a:p>
          <a:p>
            <a:pPr marL="285750" lvl="0" indent="-285750">
              <a:lnSpc>
                <a:spcPct val="150000"/>
              </a:lnSpc>
              <a:buFont typeface="Arial" panose="020B0604020202020204" pitchFamily="34" charset="0"/>
              <a:buChar char="•"/>
            </a:pPr>
            <a:r>
              <a:rPr lang="sv-SE" dirty="0"/>
              <a:t>De mest sökta programmen är</a:t>
            </a:r>
            <a:br>
              <a:rPr lang="sv-SE" dirty="0"/>
            </a:br>
            <a:r>
              <a:rPr lang="sv-SE" dirty="0"/>
              <a:t>jurist, ekonomi, läkare.</a:t>
            </a:r>
          </a:p>
          <a:p>
            <a:pPr marL="285750" lvl="0" indent="-285750">
              <a:lnSpc>
                <a:spcPct val="150000"/>
              </a:lnSpc>
              <a:spcBef>
                <a:spcPts val="300"/>
              </a:spcBef>
              <a:buFont typeface="Arial" panose="020B0604020202020204" pitchFamily="34" charset="0"/>
              <a:buChar char="•"/>
            </a:pPr>
            <a:endParaRPr lang="sv-SE" sz="1600" noProof="0" dirty="0">
              <a:solidFill>
                <a:schemeClr val="tx1">
                  <a:lumMod val="65000"/>
                  <a:lumOff val="35000"/>
                </a:schemeClr>
              </a:solidFill>
              <a:latin typeface="Work Sans" pitchFamily="2" charset="77"/>
            </a:endParaRPr>
          </a:p>
          <a:p>
            <a:pPr>
              <a:lnSpc>
                <a:spcPct val="150000"/>
              </a:lnSpc>
            </a:pPr>
            <a:endParaRPr lang="sv-SE" noProof="0" dirty="0"/>
          </a:p>
        </p:txBody>
      </p:sp>
    </p:spTree>
    <p:extLst>
      <p:ext uri="{BB962C8B-B14F-4D97-AF65-F5344CB8AC3E}">
        <p14:creationId xmlns:p14="http://schemas.microsoft.com/office/powerpoint/2010/main" val="2164819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9FF0E-CBBC-412F-A3EA-0A343B1B923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C6BB2D6B-7FE1-562D-FA69-BB71C7D53540}"/>
              </a:ext>
            </a:extLst>
          </p:cNvPr>
          <p:cNvSpPr>
            <a:spLocks noGrp="1"/>
          </p:cNvSpPr>
          <p:nvPr>
            <p:ph type="title"/>
          </p:nvPr>
        </p:nvSpPr>
        <p:spPr>
          <a:xfrm>
            <a:off x="6743699" y="836613"/>
            <a:ext cx="4676776" cy="1459243"/>
          </a:xfrm>
        </p:spPr>
        <p:txBody>
          <a:bodyPr/>
          <a:lstStyle/>
          <a:p>
            <a:r>
              <a:rPr lang="sv-SE" sz="3200" noProof="0" dirty="0">
                <a:latin typeface="Work Sans" pitchFamily="2" charset="77"/>
              </a:rPr>
              <a:t>Utbildning i siffror (2):</a:t>
            </a:r>
            <a:endParaRPr lang="sv-SE" noProof="0" dirty="0"/>
          </a:p>
        </p:txBody>
      </p:sp>
      <p:sp>
        <p:nvSpPr>
          <p:cNvPr id="3" name="Platshållare för innehåll 2">
            <a:extLst>
              <a:ext uri="{FF2B5EF4-FFF2-40B4-BE49-F238E27FC236}">
                <a16:creationId xmlns:a16="http://schemas.microsoft.com/office/drawing/2014/main" id="{D8A8D6C7-6560-1EFF-9D9D-E5D774C81F3E}"/>
              </a:ext>
            </a:extLst>
          </p:cNvPr>
          <p:cNvSpPr>
            <a:spLocks noGrp="1"/>
          </p:cNvSpPr>
          <p:nvPr>
            <p:ph type="body" sz="quarter" idx="14"/>
          </p:nvPr>
        </p:nvSpPr>
        <p:spPr>
          <a:xfrm>
            <a:off x="6743700" y="2024063"/>
            <a:ext cx="4114800" cy="4643437"/>
          </a:xfrm>
        </p:spPr>
        <p:txBody>
          <a:bodyPr/>
          <a:lstStyle/>
          <a:p>
            <a:pPr marL="28575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80 internationella masterprogram</a:t>
            </a:r>
            <a:endParaRPr lang="sv-SE" noProof="0" dirty="0"/>
          </a:p>
          <a:p>
            <a:pPr marL="28575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8 internationella program på grundnivå </a:t>
            </a:r>
          </a:p>
          <a:p>
            <a:pPr marL="28575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660 fristående kurser på engelska</a:t>
            </a:r>
          </a:p>
          <a:p>
            <a:pPr marL="28575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1 500 inresande utbytesstudenter varav 900 EU/Erasmus</a:t>
            </a:r>
          </a:p>
          <a:p>
            <a:pPr marL="28575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1 100 utresande studenter</a:t>
            </a:r>
          </a:p>
          <a:p>
            <a:pPr marL="28575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2 100 avgiftsbetalande tredjelandsstudenter.</a:t>
            </a:r>
          </a:p>
          <a:p>
            <a:pPr marL="285750" lvl="0" indent="-285750">
              <a:lnSpc>
                <a:spcPts val="2120"/>
              </a:lnSpc>
              <a:spcBef>
                <a:spcPts val="300"/>
              </a:spcBef>
              <a:buFont typeface="Arial" panose="020B0604020202020204" pitchFamily="34" charset="0"/>
              <a:buChar char="•"/>
            </a:pPr>
            <a:endParaRPr lang="sv-SE" sz="1600" noProof="0" dirty="0">
              <a:solidFill>
                <a:schemeClr val="tx1">
                  <a:lumMod val="65000"/>
                  <a:lumOff val="35000"/>
                </a:schemeClr>
              </a:solidFill>
              <a:latin typeface="Work Sans" pitchFamily="2" charset="77"/>
            </a:endParaRPr>
          </a:p>
          <a:p>
            <a:endParaRPr lang="sv-SE" noProof="0" dirty="0"/>
          </a:p>
        </p:txBody>
      </p:sp>
      <p:pic>
        <p:nvPicPr>
          <p:cNvPr id="5" name="Bildobjekt 4">
            <a:extLst>
              <a:ext uri="{FF2B5EF4-FFF2-40B4-BE49-F238E27FC236}">
                <a16:creationId xmlns:a16="http://schemas.microsoft.com/office/drawing/2014/main" id="{7F25FAEA-5B6D-4DEC-53D6-66820B75DE5F}"/>
              </a:ext>
            </a:extLst>
          </p:cNvPr>
          <p:cNvPicPr>
            <a:picLocks noChangeAspect="1"/>
          </p:cNvPicPr>
          <p:nvPr/>
        </p:nvPicPr>
        <p:blipFill>
          <a:blip r:embed="rId3"/>
          <a:stretch>
            <a:fillRect/>
          </a:stretch>
        </p:blipFill>
        <p:spPr>
          <a:xfrm>
            <a:off x="-796" y="0"/>
            <a:ext cx="6096000" cy="6858000"/>
          </a:xfrm>
          <a:prstGeom prst="rect">
            <a:avLst/>
          </a:prstGeom>
        </p:spPr>
      </p:pic>
    </p:spTree>
    <p:extLst>
      <p:ext uri="{BB962C8B-B14F-4D97-AF65-F5344CB8AC3E}">
        <p14:creationId xmlns:p14="http://schemas.microsoft.com/office/powerpoint/2010/main" val="20403169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7499FFA-071C-E02B-D1E0-C637A45480EA}"/>
              </a:ext>
            </a:extLst>
          </p:cNvPr>
          <p:cNvSpPr>
            <a:spLocks noGrp="1"/>
          </p:cNvSpPr>
          <p:nvPr>
            <p:ph type="title"/>
          </p:nvPr>
        </p:nvSpPr>
        <p:spPr>
          <a:xfrm>
            <a:off x="6743700" y="1844675"/>
            <a:ext cx="4114800" cy="749670"/>
          </a:xfrm>
        </p:spPr>
        <p:txBody>
          <a:bodyPr/>
          <a:lstStyle/>
          <a:p>
            <a:r>
              <a:rPr lang="sv-SE" sz="3200" noProof="0" dirty="0">
                <a:latin typeface="Work Sans" pitchFamily="2" charset="77"/>
              </a:rPr>
              <a:t>Studentliv och studentinflytande</a:t>
            </a:r>
            <a:endParaRPr lang="sv-SE" noProof="0" dirty="0"/>
          </a:p>
        </p:txBody>
      </p:sp>
      <p:sp>
        <p:nvSpPr>
          <p:cNvPr id="4" name="Platshållare för text 3">
            <a:extLst>
              <a:ext uri="{FF2B5EF4-FFF2-40B4-BE49-F238E27FC236}">
                <a16:creationId xmlns:a16="http://schemas.microsoft.com/office/drawing/2014/main" id="{9387C288-A334-DFE2-008C-B196FBEC49F5}"/>
              </a:ext>
            </a:extLst>
          </p:cNvPr>
          <p:cNvSpPr>
            <a:spLocks noGrp="1"/>
          </p:cNvSpPr>
          <p:nvPr>
            <p:ph type="body" sz="quarter" idx="14"/>
          </p:nvPr>
        </p:nvSpPr>
        <p:spPr>
          <a:xfrm>
            <a:off x="6743700" y="3067493"/>
            <a:ext cx="4114800" cy="1910751"/>
          </a:xfrm>
        </p:spPr>
        <p:txBody>
          <a:bodyPr/>
          <a:lstStyle/>
          <a:p>
            <a:pPr marL="285750" indent="-285750">
              <a:lnSpc>
                <a:spcPct val="150000"/>
              </a:lnSpc>
              <a:buFont typeface="Arial" panose="020B0604020202020204" pitchFamily="34" charset="0"/>
              <a:buChar char="•"/>
            </a:pPr>
            <a:r>
              <a:rPr lang="sv-SE" noProof="0" dirty="0">
                <a:solidFill>
                  <a:schemeClr val="tx1">
                    <a:lumMod val="65000"/>
                    <a:lumOff val="35000"/>
                  </a:schemeClr>
                </a:solidFill>
                <a:latin typeface="Work Sans" pitchFamily="2" charset="77"/>
              </a:rPr>
              <a:t>Studentnationer och kårer.</a:t>
            </a:r>
          </a:p>
          <a:p>
            <a:pPr marL="285750" indent="-285750">
              <a:lnSpc>
                <a:spcPct val="150000"/>
              </a:lnSpc>
              <a:buFont typeface="Arial" panose="020B0604020202020204" pitchFamily="34" charset="0"/>
              <a:buChar char="•"/>
            </a:pPr>
            <a:r>
              <a:rPr lang="sv-SE" noProof="0" dirty="0">
                <a:solidFill>
                  <a:schemeClr val="tx1">
                    <a:lumMod val="65000"/>
                    <a:lumOff val="35000"/>
                  </a:schemeClr>
                </a:solidFill>
                <a:latin typeface="Work Sans" pitchFamily="2" charset="77"/>
              </a:rPr>
              <a:t>Aktiv studentmedverkan.</a:t>
            </a:r>
          </a:p>
          <a:p>
            <a:pPr marL="285750" indent="-285750">
              <a:lnSpc>
                <a:spcPct val="150000"/>
              </a:lnSpc>
              <a:buFont typeface="Arial" panose="020B0604020202020204" pitchFamily="34" charset="0"/>
              <a:buChar char="•"/>
            </a:pPr>
            <a:r>
              <a:rPr lang="sv-SE" noProof="0" dirty="0">
                <a:solidFill>
                  <a:schemeClr val="tx1">
                    <a:lumMod val="65000"/>
                    <a:lumOff val="35000"/>
                  </a:schemeClr>
                </a:solidFill>
                <a:latin typeface="Work Sans" pitchFamily="2" charset="77"/>
              </a:rPr>
              <a:t>Levande traditioner.</a:t>
            </a:r>
          </a:p>
          <a:p>
            <a:pPr marL="285750" indent="-285750">
              <a:lnSpc>
                <a:spcPct val="150000"/>
              </a:lnSpc>
              <a:buFont typeface="Arial" panose="020B0604020202020204" pitchFamily="34" charset="0"/>
              <a:buChar char="•"/>
            </a:pPr>
            <a:endParaRPr lang="sv-SE" noProof="0" dirty="0"/>
          </a:p>
        </p:txBody>
      </p:sp>
      <p:pic>
        <p:nvPicPr>
          <p:cNvPr id="15" name="Platshållare för bild 14">
            <a:extLst>
              <a:ext uri="{FF2B5EF4-FFF2-40B4-BE49-F238E27FC236}">
                <a16:creationId xmlns:a16="http://schemas.microsoft.com/office/drawing/2014/main" id="{CBCF2679-39CC-CB92-E476-058FED8A3A6E}"/>
              </a:ext>
            </a:extLst>
          </p:cNvPr>
          <p:cNvPicPr>
            <a:picLocks noGrp="1" noChangeAspect="1"/>
          </p:cNvPicPr>
          <p:nvPr>
            <p:ph type="pic" sz="quarter" idx="13"/>
          </p:nvPr>
        </p:nvPicPr>
        <p:blipFill>
          <a:blip r:embed="rId3"/>
          <a:srcRect/>
          <a:stretch>
            <a:fillRect/>
          </a:stretch>
        </p:blipFill>
        <p:spPr>
          <a:prstGeom prst="rect">
            <a:avLst/>
          </a:prstGeom>
        </p:spPr>
      </p:pic>
    </p:spTree>
    <p:extLst>
      <p:ext uri="{BB962C8B-B14F-4D97-AF65-F5344CB8AC3E}">
        <p14:creationId xmlns:p14="http://schemas.microsoft.com/office/powerpoint/2010/main" val="28196469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 1">
            <a:extLst>
              <a:ext uri="{FF2B5EF4-FFF2-40B4-BE49-F238E27FC236}">
                <a16:creationId xmlns:a16="http://schemas.microsoft.com/office/drawing/2014/main" id="{3291369B-0946-BFF0-D663-7D1D4C298609}"/>
              </a:ext>
            </a:extLst>
          </p:cNvPr>
          <p:cNvSpPr>
            <a:spLocks noGrp="1"/>
          </p:cNvSpPr>
          <p:nvPr>
            <p:ph type="pic" sz="quarter" idx="13"/>
          </p:nvPr>
        </p:nvSpPr>
        <p:spPr/>
        <p:txBody>
          <a:bodyPr/>
          <a:lstStyle/>
          <a:p>
            <a:endParaRPr lang="sv-SE" noProof="0" dirty="0"/>
          </a:p>
        </p:txBody>
      </p:sp>
      <p:sp>
        <p:nvSpPr>
          <p:cNvPr id="3" name="Rubrik 2">
            <a:extLst>
              <a:ext uri="{FF2B5EF4-FFF2-40B4-BE49-F238E27FC236}">
                <a16:creationId xmlns:a16="http://schemas.microsoft.com/office/drawing/2014/main" id="{9037EC26-6559-31BF-A1EB-C611FEEC746D}"/>
              </a:ext>
            </a:extLst>
          </p:cNvPr>
          <p:cNvSpPr>
            <a:spLocks noGrp="1"/>
          </p:cNvSpPr>
          <p:nvPr>
            <p:ph type="title"/>
          </p:nvPr>
        </p:nvSpPr>
        <p:spPr>
          <a:xfrm>
            <a:off x="6743700" y="1844674"/>
            <a:ext cx="4114800" cy="760303"/>
          </a:xfrm>
        </p:spPr>
        <p:txBody>
          <a:bodyPr/>
          <a:lstStyle/>
          <a:p>
            <a:r>
              <a:rPr lang="sv-SE" sz="3200" noProof="0" dirty="0">
                <a:latin typeface="Work Sans" pitchFamily="2" charset="77"/>
              </a:rPr>
              <a:t>Forskning</a:t>
            </a:r>
            <a:endParaRPr lang="sv-SE" noProof="0" dirty="0"/>
          </a:p>
        </p:txBody>
      </p:sp>
      <p:sp>
        <p:nvSpPr>
          <p:cNvPr id="4" name="Platshållare för text 3">
            <a:extLst>
              <a:ext uri="{FF2B5EF4-FFF2-40B4-BE49-F238E27FC236}">
                <a16:creationId xmlns:a16="http://schemas.microsoft.com/office/drawing/2014/main" id="{CA710381-738C-8B03-8DF3-308D962DC9CE}"/>
              </a:ext>
            </a:extLst>
          </p:cNvPr>
          <p:cNvSpPr>
            <a:spLocks noGrp="1"/>
          </p:cNvSpPr>
          <p:nvPr>
            <p:ph type="body" sz="quarter" idx="14"/>
          </p:nvPr>
        </p:nvSpPr>
        <p:spPr>
          <a:xfrm>
            <a:off x="6743700" y="2950534"/>
            <a:ext cx="4114800" cy="1910751"/>
          </a:xfrm>
        </p:spPr>
        <p:txBody>
          <a:bodyPr/>
          <a:lstStyle/>
          <a:p>
            <a:pPr marL="285750" indent="-285750">
              <a:lnSpc>
                <a:spcPct val="150000"/>
              </a:lnSpc>
              <a:buFont typeface="Arial" panose="020B0604020202020204" pitchFamily="34" charset="0"/>
              <a:buChar char="•"/>
            </a:pPr>
            <a:r>
              <a:rPr lang="sv-SE" noProof="0" dirty="0">
                <a:solidFill>
                  <a:schemeClr val="tx1">
                    <a:lumMod val="65000"/>
                    <a:lumOff val="35000"/>
                  </a:schemeClr>
                </a:solidFill>
                <a:latin typeface="Work Sans" pitchFamily="2" charset="77"/>
              </a:rPr>
              <a:t>Starka discipliner.</a:t>
            </a:r>
          </a:p>
          <a:p>
            <a:pPr marL="285750" indent="-285750">
              <a:lnSpc>
                <a:spcPct val="150000"/>
              </a:lnSpc>
              <a:buFont typeface="Arial" panose="020B0604020202020204" pitchFamily="34" charset="0"/>
              <a:buChar char="•"/>
            </a:pPr>
            <a:r>
              <a:rPr lang="sv-SE" noProof="0" dirty="0">
                <a:solidFill>
                  <a:schemeClr val="tx1">
                    <a:lumMod val="65000"/>
                    <a:lumOff val="35000"/>
                  </a:schemeClr>
                </a:solidFill>
                <a:latin typeface="Work Sans" pitchFamily="2" charset="77"/>
              </a:rPr>
              <a:t>Tvärvetenskap.</a:t>
            </a:r>
          </a:p>
          <a:p>
            <a:pPr marL="285750" indent="-285750">
              <a:lnSpc>
                <a:spcPct val="150000"/>
              </a:lnSpc>
              <a:buFont typeface="Arial" panose="020B0604020202020204" pitchFamily="34" charset="0"/>
              <a:buChar char="•"/>
            </a:pPr>
            <a:r>
              <a:rPr lang="sv-SE" noProof="0" dirty="0">
                <a:solidFill>
                  <a:schemeClr val="tx1">
                    <a:lumMod val="65000"/>
                    <a:lumOff val="35000"/>
                  </a:schemeClr>
                </a:solidFill>
                <a:latin typeface="Work Sans" pitchFamily="2" charset="77"/>
              </a:rPr>
              <a:t>Internationalisering.</a:t>
            </a:r>
          </a:p>
          <a:p>
            <a:pPr marL="285750" indent="-285750">
              <a:lnSpc>
                <a:spcPct val="150000"/>
              </a:lnSpc>
              <a:buFont typeface="Arial" panose="020B0604020202020204" pitchFamily="34" charset="0"/>
              <a:buChar char="•"/>
            </a:pPr>
            <a:r>
              <a:rPr lang="sv-SE" noProof="0" dirty="0">
                <a:solidFill>
                  <a:schemeClr val="tx1">
                    <a:lumMod val="65000"/>
                    <a:lumOff val="35000"/>
                  </a:schemeClr>
                </a:solidFill>
                <a:latin typeface="Work Sans" pitchFamily="2" charset="77"/>
              </a:rPr>
              <a:t>Samverkan.</a:t>
            </a:r>
          </a:p>
          <a:p>
            <a:pPr>
              <a:lnSpc>
                <a:spcPct val="150000"/>
              </a:lnSpc>
            </a:pPr>
            <a:endParaRPr lang="sv-SE" noProof="0" dirty="0"/>
          </a:p>
        </p:txBody>
      </p:sp>
      <p:pic>
        <p:nvPicPr>
          <p:cNvPr id="5" name="Bildobjekt 4">
            <a:extLst>
              <a:ext uri="{FF2B5EF4-FFF2-40B4-BE49-F238E27FC236}">
                <a16:creationId xmlns:a16="http://schemas.microsoft.com/office/drawing/2014/main" id="{3C6B5469-40A5-CAB0-9A1D-B7EAC60F097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6096001" cy="6858000"/>
          </a:xfrm>
          <a:prstGeom prst="rect">
            <a:avLst/>
          </a:prstGeom>
        </p:spPr>
      </p:pic>
    </p:spTree>
    <p:extLst>
      <p:ext uri="{BB962C8B-B14F-4D97-AF65-F5344CB8AC3E}">
        <p14:creationId xmlns:p14="http://schemas.microsoft.com/office/powerpoint/2010/main" val="14903050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CEC078-9D59-14B2-8B72-D69550FCE4D8}"/>
              </a:ext>
            </a:extLst>
          </p:cNvPr>
          <p:cNvSpPr>
            <a:spLocks noGrp="1"/>
          </p:cNvSpPr>
          <p:nvPr>
            <p:ph type="title"/>
          </p:nvPr>
        </p:nvSpPr>
        <p:spPr>
          <a:xfrm>
            <a:off x="947738" y="836613"/>
            <a:ext cx="8695991" cy="1311364"/>
          </a:xfrm>
        </p:spPr>
        <p:txBody>
          <a:bodyPr/>
          <a:lstStyle/>
          <a:p>
            <a:r>
              <a:rPr lang="sv-SE" sz="3200" noProof="0" dirty="0">
                <a:latin typeface="Work Sans" pitchFamily="2" charset="77"/>
              </a:rPr>
              <a:t>Vi antar framtidens forskningsutmaningar</a:t>
            </a:r>
            <a:br>
              <a:rPr lang="sv-SE" sz="3200" noProof="0" dirty="0">
                <a:latin typeface="Work Sans" pitchFamily="2" charset="77"/>
              </a:rPr>
            </a:br>
            <a:endParaRPr lang="sv-SE" noProof="0" dirty="0"/>
          </a:p>
        </p:txBody>
      </p:sp>
      <p:sp>
        <p:nvSpPr>
          <p:cNvPr id="3" name="Platshållare för innehåll 2">
            <a:extLst>
              <a:ext uri="{FF2B5EF4-FFF2-40B4-BE49-F238E27FC236}">
                <a16:creationId xmlns:a16="http://schemas.microsoft.com/office/drawing/2014/main" id="{189DD13B-1DE4-C87A-C44D-6CD214B93C19}"/>
              </a:ext>
            </a:extLst>
          </p:cNvPr>
          <p:cNvSpPr>
            <a:spLocks noGrp="1"/>
          </p:cNvSpPr>
          <p:nvPr>
            <p:ph sz="quarter" idx="15"/>
          </p:nvPr>
        </p:nvSpPr>
        <p:spPr>
          <a:xfrm>
            <a:off x="947738" y="2126758"/>
            <a:ext cx="4559300" cy="3508498"/>
          </a:xfrm>
        </p:spPr>
        <p:txBody>
          <a:bodyPr/>
          <a:lstStyle/>
          <a:p>
            <a:pPr marL="285750" indent="-285750">
              <a:lnSpc>
                <a:spcPts val="2120"/>
              </a:lnSpc>
              <a:buFont typeface="Arial" panose="020B0604020202020204" pitchFamily="34" charset="0"/>
              <a:buChar char="•"/>
            </a:pPr>
            <a:r>
              <a:rPr lang="sv-SE" sz="1600" noProof="0" dirty="0">
                <a:solidFill>
                  <a:schemeClr val="tx1">
                    <a:lumMod val="65000"/>
                    <a:lumOff val="35000"/>
                  </a:schemeClr>
                </a:solidFill>
                <a:latin typeface="Work Sans" pitchFamily="2" charset="77"/>
              </a:rPr>
              <a:t>Antibiotikaresistens</a:t>
            </a:r>
          </a:p>
          <a:p>
            <a:pPr marL="285750" lvl="0" indent="-285750">
              <a:lnSpc>
                <a:spcPts val="2120"/>
              </a:lnSpc>
              <a:spcBef>
                <a:spcPts val="6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Artificiell intelligens</a:t>
            </a:r>
          </a:p>
          <a:p>
            <a:pPr marL="285750" lvl="0" indent="-285750">
              <a:lnSpc>
                <a:spcPts val="2120"/>
              </a:lnSpc>
              <a:spcBef>
                <a:spcPts val="600"/>
              </a:spcBef>
              <a:buFont typeface="Arial" panose="020B0604020202020204" pitchFamily="34" charset="0"/>
              <a:buChar char="•"/>
            </a:pPr>
            <a:r>
              <a:rPr lang="sv-SE" dirty="0"/>
              <a:t>Barns rätt till utveckling</a:t>
            </a:r>
            <a:endParaRPr lang="sv-SE" sz="1600" noProof="0" dirty="0">
              <a:solidFill>
                <a:schemeClr val="tx1">
                  <a:lumMod val="65000"/>
                  <a:lumOff val="35000"/>
                </a:schemeClr>
              </a:solidFill>
              <a:latin typeface="Work Sans" pitchFamily="2" charset="77"/>
            </a:endParaRPr>
          </a:p>
          <a:p>
            <a:pPr marL="285750" lvl="0" indent="-285750">
              <a:lnSpc>
                <a:spcPts val="2120"/>
              </a:lnSpc>
              <a:spcBef>
                <a:spcPts val="6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Biologisk mångfald</a:t>
            </a:r>
          </a:p>
          <a:p>
            <a:pPr marL="285750" lvl="0" indent="-285750">
              <a:lnSpc>
                <a:spcPts val="2120"/>
              </a:lnSpc>
              <a:spcBef>
                <a:spcPts val="6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Demokrati</a:t>
            </a:r>
          </a:p>
          <a:p>
            <a:pPr marL="285750" lvl="0" indent="-285750">
              <a:lnSpc>
                <a:spcPts val="2120"/>
              </a:lnSpc>
              <a:spcBef>
                <a:spcPts val="6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Digital humaniora</a:t>
            </a:r>
          </a:p>
          <a:p>
            <a:pPr marL="285750" lvl="0" indent="-285750">
              <a:lnSpc>
                <a:spcPts val="2120"/>
              </a:lnSpc>
              <a:spcBef>
                <a:spcPts val="6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Energi</a:t>
            </a:r>
          </a:p>
          <a:p>
            <a:pPr marL="285750" lvl="0" indent="-285750">
              <a:lnSpc>
                <a:spcPts val="2120"/>
              </a:lnSpc>
              <a:spcBef>
                <a:spcPts val="6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Folksjukdomar</a:t>
            </a:r>
          </a:p>
          <a:p>
            <a:pPr marL="285750" lvl="0" indent="-285750">
              <a:lnSpc>
                <a:spcPts val="2120"/>
              </a:lnSpc>
              <a:spcBef>
                <a:spcPts val="600"/>
              </a:spcBef>
              <a:buFont typeface="Arial" panose="020B0604020202020204" pitchFamily="34" charset="0"/>
              <a:buChar char="•"/>
            </a:pPr>
            <a:r>
              <a:rPr lang="sv-SE" dirty="0"/>
              <a:t>Fred och social säkerhet</a:t>
            </a:r>
            <a:endParaRPr lang="sv-SE" sz="1600" noProof="0" dirty="0">
              <a:solidFill>
                <a:schemeClr val="tx1">
                  <a:lumMod val="65000"/>
                  <a:lumOff val="35000"/>
                </a:schemeClr>
              </a:solidFill>
              <a:latin typeface="Work Sans" pitchFamily="2" charset="77"/>
            </a:endParaRPr>
          </a:p>
          <a:p>
            <a:pPr marL="285750" lvl="0" indent="-285750">
              <a:lnSpc>
                <a:spcPts val="2120"/>
              </a:lnSpc>
              <a:spcBef>
                <a:spcPts val="6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Global hälsa</a:t>
            </a:r>
          </a:p>
          <a:p>
            <a:pPr marL="285750" lvl="0" indent="-285750">
              <a:lnSpc>
                <a:spcPts val="2120"/>
              </a:lnSpc>
              <a:spcBef>
                <a:spcPts val="6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Klimatutmaningen</a:t>
            </a:r>
          </a:p>
          <a:p>
            <a:pPr marL="285750" lvl="0" indent="-285750">
              <a:lnSpc>
                <a:spcPts val="2120"/>
              </a:lnSpc>
              <a:buFont typeface="Arial" panose="020B0604020202020204" pitchFamily="34" charset="0"/>
              <a:buChar char="•"/>
            </a:pPr>
            <a:endParaRPr lang="sv-SE" sz="1600" noProof="0" dirty="0">
              <a:solidFill>
                <a:schemeClr val="tx1">
                  <a:lumMod val="65000"/>
                  <a:lumOff val="35000"/>
                </a:schemeClr>
              </a:solidFill>
              <a:latin typeface="Work Sans" pitchFamily="2" charset="77"/>
            </a:endParaRPr>
          </a:p>
          <a:p>
            <a:endParaRPr lang="sv-SE" noProof="0" dirty="0"/>
          </a:p>
        </p:txBody>
      </p:sp>
      <p:sp>
        <p:nvSpPr>
          <p:cNvPr id="4" name="Platshållare för innehåll 3">
            <a:extLst>
              <a:ext uri="{FF2B5EF4-FFF2-40B4-BE49-F238E27FC236}">
                <a16:creationId xmlns:a16="http://schemas.microsoft.com/office/drawing/2014/main" id="{8455C2DD-CD35-AC48-8360-F4540BADFF46}"/>
              </a:ext>
            </a:extLst>
          </p:cNvPr>
          <p:cNvSpPr>
            <a:spLocks noGrp="1"/>
          </p:cNvSpPr>
          <p:nvPr>
            <p:ph sz="quarter" idx="16"/>
          </p:nvPr>
        </p:nvSpPr>
        <p:spPr>
          <a:xfrm>
            <a:off x="6089081" y="2126757"/>
            <a:ext cx="4559300" cy="3508497"/>
          </a:xfrm>
        </p:spPr>
        <p:txBody>
          <a:bodyPr/>
          <a:lstStyle/>
          <a:p>
            <a:pPr marL="285750" indent="-285750">
              <a:lnSpc>
                <a:spcPts val="2120"/>
              </a:lnSpc>
              <a:buFont typeface="Arial" panose="020B0604020202020204" pitchFamily="34" charset="0"/>
              <a:buChar char="•"/>
            </a:pPr>
            <a:r>
              <a:rPr lang="sv-SE" sz="1600" noProof="0" dirty="0">
                <a:solidFill>
                  <a:schemeClr val="tx1">
                    <a:lumMod val="65000"/>
                    <a:lumOff val="35000"/>
                  </a:schemeClr>
                </a:solidFill>
                <a:latin typeface="Work Sans" pitchFamily="2" charset="77"/>
              </a:rPr>
              <a:t>Livets utveckling</a:t>
            </a:r>
          </a:p>
          <a:p>
            <a:pPr marL="285750" indent="-285750">
              <a:lnSpc>
                <a:spcPts val="2120"/>
              </a:lnSpc>
              <a:spcBef>
                <a:spcPts val="6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Livsvetenskap</a:t>
            </a:r>
          </a:p>
          <a:p>
            <a:pPr marL="285750" indent="-285750">
              <a:lnSpc>
                <a:spcPts val="2120"/>
              </a:lnSpc>
              <a:spcBef>
                <a:spcPts val="6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Läkemedelsutveckling</a:t>
            </a:r>
          </a:p>
          <a:p>
            <a:pPr marL="285750" indent="-285750">
              <a:lnSpc>
                <a:spcPts val="2120"/>
              </a:lnSpc>
              <a:spcBef>
                <a:spcPts val="6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Medicinsk teknik</a:t>
            </a:r>
          </a:p>
          <a:p>
            <a:pPr marL="285750" indent="-285750">
              <a:lnSpc>
                <a:spcPts val="2120"/>
              </a:lnSpc>
              <a:spcBef>
                <a:spcPts val="6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Migration och rasism</a:t>
            </a:r>
          </a:p>
          <a:p>
            <a:pPr marL="285750" indent="-285750">
              <a:lnSpc>
                <a:spcPts val="2120"/>
              </a:lnSpc>
              <a:spcBef>
                <a:spcPts val="6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Mänskliga rättigheter</a:t>
            </a:r>
          </a:p>
          <a:p>
            <a:pPr marL="285750" indent="-285750">
              <a:lnSpc>
                <a:spcPts val="2120"/>
              </a:lnSpc>
              <a:spcBef>
                <a:spcPts val="6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Nya material</a:t>
            </a:r>
          </a:p>
          <a:p>
            <a:pPr marL="285750" indent="-285750">
              <a:lnSpc>
                <a:spcPts val="2120"/>
              </a:lnSpc>
              <a:spcBef>
                <a:spcPts val="6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Psykisk hälsa</a:t>
            </a:r>
          </a:p>
          <a:p>
            <a:pPr marL="285750" indent="-285750">
              <a:lnSpc>
                <a:spcPts val="2120"/>
              </a:lnSpc>
              <a:spcBef>
                <a:spcPts val="600"/>
              </a:spcBef>
              <a:buFont typeface="Arial" panose="020B0604020202020204" pitchFamily="34" charset="0"/>
              <a:buChar char="•"/>
            </a:pPr>
            <a:r>
              <a:rPr lang="sv-SE" dirty="0"/>
              <a:t>Rymdforskning och rymdteknik</a:t>
            </a:r>
            <a:endParaRPr lang="sv-SE" sz="1600" noProof="0" dirty="0">
              <a:solidFill>
                <a:schemeClr val="tx1">
                  <a:lumMod val="65000"/>
                  <a:lumOff val="35000"/>
                </a:schemeClr>
              </a:solidFill>
              <a:latin typeface="Work Sans" pitchFamily="2" charset="77"/>
            </a:endParaRPr>
          </a:p>
          <a:p>
            <a:pPr marL="285750" indent="-285750">
              <a:lnSpc>
                <a:spcPts val="2120"/>
              </a:lnSpc>
              <a:spcBef>
                <a:spcPts val="6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Social hållbarhet</a:t>
            </a:r>
          </a:p>
          <a:p>
            <a:pPr>
              <a:lnSpc>
                <a:spcPts val="2120"/>
              </a:lnSpc>
            </a:pPr>
            <a:endParaRPr lang="sv-SE" sz="1600" noProof="0" dirty="0">
              <a:solidFill>
                <a:schemeClr val="tx1">
                  <a:lumMod val="65000"/>
                  <a:lumOff val="35000"/>
                </a:schemeClr>
              </a:solidFill>
            </a:endParaRPr>
          </a:p>
          <a:p>
            <a:endParaRPr lang="sv-SE" noProof="0" dirty="0"/>
          </a:p>
        </p:txBody>
      </p:sp>
    </p:spTree>
    <p:extLst>
      <p:ext uri="{BB962C8B-B14F-4D97-AF65-F5344CB8AC3E}">
        <p14:creationId xmlns:p14="http://schemas.microsoft.com/office/powerpoint/2010/main" val="22937716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1FC7C7A-2AA1-E0F2-81FB-D39E307EAC88}"/>
              </a:ext>
            </a:extLst>
          </p:cNvPr>
          <p:cNvSpPr>
            <a:spLocks noGrp="1"/>
          </p:cNvSpPr>
          <p:nvPr>
            <p:ph type="title"/>
          </p:nvPr>
        </p:nvSpPr>
        <p:spPr>
          <a:xfrm>
            <a:off x="947739" y="836613"/>
            <a:ext cx="8196262" cy="737006"/>
          </a:xfrm>
        </p:spPr>
        <p:txBody>
          <a:bodyPr/>
          <a:lstStyle/>
          <a:p>
            <a:r>
              <a:rPr lang="sv-SE" sz="3200" noProof="0" dirty="0">
                <a:latin typeface="Work Sans" pitchFamily="2" charset="77"/>
              </a:rPr>
              <a:t>Forskning och forskarutbildning i siffror</a:t>
            </a:r>
            <a:br>
              <a:rPr lang="sv-SE" sz="3200" noProof="0" dirty="0">
                <a:latin typeface="Work Sans" pitchFamily="2" charset="77"/>
              </a:rPr>
            </a:br>
            <a:endParaRPr lang="sv-SE" noProof="0" dirty="0"/>
          </a:p>
        </p:txBody>
      </p:sp>
      <p:sp>
        <p:nvSpPr>
          <p:cNvPr id="3" name="Platshållare för innehåll 2">
            <a:extLst>
              <a:ext uri="{FF2B5EF4-FFF2-40B4-BE49-F238E27FC236}">
                <a16:creationId xmlns:a16="http://schemas.microsoft.com/office/drawing/2014/main" id="{94B52517-D291-0E17-7889-A582E17B2C7C}"/>
              </a:ext>
            </a:extLst>
          </p:cNvPr>
          <p:cNvSpPr>
            <a:spLocks noGrp="1"/>
          </p:cNvSpPr>
          <p:nvPr>
            <p:ph sz="quarter" idx="15"/>
          </p:nvPr>
        </p:nvSpPr>
        <p:spPr>
          <a:xfrm>
            <a:off x="947737" y="2528887"/>
            <a:ext cx="4963965" cy="3465067"/>
          </a:xfrm>
        </p:spPr>
        <p:txBody>
          <a:bodyPr/>
          <a:lstStyle/>
          <a:p>
            <a:pPr marL="285750" lvl="0" indent="-285750">
              <a:lnSpc>
                <a:spcPts val="2120"/>
              </a:lnSpc>
              <a:buFont typeface="Arial" panose="020B0604020202020204" pitchFamily="34" charset="0"/>
              <a:buChar char="•"/>
            </a:pPr>
            <a:r>
              <a:rPr lang="sv-SE" sz="1600" noProof="0" dirty="0">
                <a:solidFill>
                  <a:schemeClr val="tx1">
                    <a:lumMod val="65000"/>
                    <a:lumOff val="35000"/>
                  </a:schemeClr>
                </a:solidFill>
                <a:latin typeface="Work Sans" pitchFamily="2" charset="77"/>
              </a:rPr>
              <a:t>150 forskarutbildningsämnen</a:t>
            </a:r>
          </a:p>
          <a:p>
            <a:pPr marL="285750" lvl="0" indent="-285750">
              <a:lnSpc>
                <a:spcPts val="24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2 400 doktorander</a:t>
            </a:r>
          </a:p>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380 doktorsexamina per år</a:t>
            </a:r>
          </a:p>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5 900 vetenskapliga publikationer</a:t>
            </a:r>
          </a:p>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6 500 mnkr i omsättning för forskning och forskarutbildning</a:t>
            </a:r>
          </a:p>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58% av forskningen finansierad med externa medel</a:t>
            </a:r>
          </a:p>
          <a:p>
            <a:endParaRPr lang="sv-SE" noProof="0" dirty="0"/>
          </a:p>
        </p:txBody>
      </p:sp>
      <p:pic>
        <p:nvPicPr>
          <p:cNvPr id="5" name="Platshållare för bild 5">
            <a:extLst>
              <a:ext uri="{FF2B5EF4-FFF2-40B4-BE49-F238E27FC236}">
                <a16:creationId xmlns:a16="http://schemas.microsoft.com/office/drawing/2014/main" id="{D2B43AEC-3B84-FA6C-816F-94BE1F3338D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591683" y="2318963"/>
            <a:ext cx="3261358" cy="3702424"/>
          </a:xfrm>
          <a:prstGeom prst="rect">
            <a:avLst/>
          </a:prstGeom>
        </p:spPr>
      </p:pic>
    </p:spTree>
    <p:extLst>
      <p:ext uri="{BB962C8B-B14F-4D97-AF65-F5344CB8AC3E}">
        <p14:creationId xmlns:p14="http://schemas.microsoft.com/office/powerpoint/2010/main" val="32479109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51B761-A4E8-53F0-27F4-B50A54FB4C70}"/>
              </a:ext>
            </a:extLst>
          </p:cNvPr>
          <p:cNvSpPr>
            <a:spLocks noGrp="1"/>
          </p:cNvSpPr>
          <p:nvPr>
            <p:ph type="title"/>
          </p:nvPr>
        </p:nvSpPr>
        <p:spPr>
          <a:xfrm>
            <a:off x="947739" y="836613"/>
            <a:ext cx="8196262" cy="822066"/>
          </a:xfrm>
        </p:spPr>
        <p:txBody>
          <a:bodyPr/>
          <a:lstStyle/>
          <a:p>
            <a:r>
              <a:rPr lang="sv-SE" sz="3200" noProof="0" dirty="0">
                <a:latin typeface="Work Sans" pitchFamily="2" charset="77"/>
              </a:rPr>
              <a:t>Internationella samarbeten</a:t>
            </a:r>
            <a:br>
              <a:rPr lang="sv-SE" sz="3200" noProof="0" dirty="0">
                <a:latin typeface="Work Sans" pitchFamily="2" charset="77"/>
              </a:rPr>
            </a:br>
            <a:endParaRPr lang="sv-SE" noProof="0" dirty="0"/>
          </a:p>
        </p:txBody>
      </p:sp>
      <p:sp>
        <p:nvSpPr>
          <p:cNvPr id="3" name="Platshållare för innehåll 2">
            <a:extLst>
              <a:ext uri="{FF2B5EF4-FFF2-40B4-BE49-F238E27FC236}">
                <a16:creationId xmlns:a16="http://schemas.microsoft.com/office/drawing/2014/main" id="{5696E7DE-A4AF-4F52-8360-98BAEDF635CF}"/>
              </a:ext>
            </a:extLst>
          </p:cNvPr>
          <p:cNvSpPr>
            <a:spLocks noGrp="1"/>
          </p:cNvSpPr>
          <p:nvPr>
            <p:ph sz="quarter" idx="15"/>
          </p:nvPr>
        </p:nvSpPr>
        <p:spPr>
          <a:xfrm>
            <a:off x="947738" y="2061978"/>
            <a:ext cx="5410532" cy="3430771"/>
          </a:xfrm>
        </p:spPr>
        <p:txBody>
          <a:bodyPr/>
          <a:lstStyle/>
          <a:p>
            <a:pPr marL="0" lvl="0" indent="0">
              <a:lnSpc>
                <a:spcPts val="2420"/>
              </a:lnSpc>
              <a:spcBef>
                <a:spcPts val="300"/>
              </a:spcBef>
              <a:buNone/>
            </a:pPr>
            <a:r>
              <a:rPr lang="sv-SE" sz="1600" noProof="0" dirty="0">
                <a:solidFill>
                  <a:schemeClr val="tx1">
                    <a:lumMod val="65000"/>
                    <a:lumOff val="35000"/>
                  </a:schemeClr>
                </a:solidFill>
                <a:latin typeface="Work Sans" pitchFamily="2" charset="77"/>
              </a:rPr>
              <a:t>Universitetsgemensamma nätverk och samarbeten:</a:t>
            </a:r>
          </a:p>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The Guild</a:t>
            </a:r>
          </a:p>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Coimbra</a:t>
            </a:r>
          </a:p>
          <a:p>
            <a:pPr marL="285750" lvl="0" indent="-285750">
              <a:lnSpc>
                <a:spcPts val="2120"/>
              </a:lnSpc>
              <a:spcBef>
                <a:spcPts val="300"/>
              </a:spcBef>
              <a:buFont typeface="Arial" panose="020B0604020202020204" pitchFamily="34" charset="0"/>
              <a:buChar char="•"/>
            </a:pPr>
            <a:r>
              <a:rPr lang="sv-SE" sz="1600" noProof="0" dirty="0" err="1">
                <a:solidFill>
                  <a:schemeClr val="tx1">
                    <a:lumMod val="65000"/>
                    <a:lumOff val="35000"/>
                  </a:schemeClr>
                </a:solidFill>
                <a:latin typeface="Work Sans" pitchFamily="2" charset="77"/>
              </a:rPr>
              <a:t>Matariki</a:t>
            </a:r>
            <a:endParaRPr lang="sv-SE" sz="1600" noProof="0" dirty="0">
              <a:solidFill>
                <a:schemeClr val="tx1">
                  <a:lumMod val="65000"/>
                  <a:lumOff val="35000"/>
                </a:schemeClr>
              </a:solidFill>
              <a:latin typeface="Work Sans" pitchFamily="2" charset="77"/>
            </a:endParaRPr>
          </a:p>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Europauniversitetet </a:t>
            </a:r>
            <a:r>
              <a:rPr lang="sv-SE" sz="1600" noProof="0" dirty="0" err="1">
                <a:solidFill>
                  <a:schemeClr val="tx1">
                    <a:lumMod val="65000"/>
                    <a:lumOff val="35000"/>
                  </a:schemeClr>
                </a:solidFill>
                <a:latin typeface="Work Sans" pitchFamily="2" charset="77"/>
              </a:rPr>
              <a:t>Enlight</a:t>
            </a:r>
            <a:endParaRPr lang="sv-SE" sz="1600" noProof="0" dirty="0">
              <a:solidFill>
                <a:schemeClr val="tx1">
                  <a:lumMod val="65000"/>
                  <a:lumOff val="35000"/>
                </a:schemeClr>
              </a:solidFill>
              <a:latin typeface="Work Sans" pitchFamily="2" charset="77"/>
            </a:endParaRPr>
          </a:p>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The Baltic University Program</a:t>
            </a:r>
          </a:p>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South </a:t>
            </a:r>
            <a:r>
              <a:rPr lang="sv-SE" sz="1600" noProof="0" dirty="0" err="1">
                <a:solidFill>
                  <a:schemeClr val="tx1">
                    <a:lumMod val="65000"/>
                    <a:lumOff val="35000"/>
                  </a:schemeClr>
                </a:solidFill>
                <a:latin typeface="Work Sans" pitchFamily="2" charset="77"/>
              </a:rPr>
              <a:t>Africa</a:t>
            </a:r>
            <a:r>
              <a:rPr lang="sv-SE" sz="1600" noProof="0" dirty="0">
                <a:solidFill>
                  <a:schemeClr val="tx1">
                    <a:lumMod val="65000"/>
                    <a:lumOff val="35000"/>
                  </a:schemeClr>
                </a:solidFill>
                <a:latin typeface="Work Sans" pitchFamily="2" charset="77"/>
              </a:rPr>
              <a:t>-Sweden University Forum (SASUF)</a:t>
            </a:r>
          </a:p>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ACCESS</a:t>
            </a:r>
          </a:p>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MIRAI 2.0.</a:t>
            </a:r>
          </a:p>
        </p:txBody>
      </p:sp>
    </p:spTree>
    <p:extLst>
      <p:ext uri="{BB962C8B-B14F-4D97-AF65-F5344CB8AC3E}">
        <p14:creationId xmlns:p14="http://schemas.microsoft.com/office/powerpoint/2010/main" val="17553979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82C44FE-F816-39C0-13CD-12CB9561B443}"/>
              </a:ext>
            </a:extLst>
          </p:cNvPr>
          <p:cNvSpPr>
            <a:spLocks noGrp="1"/>
          </p:cNvSpPr>
          <p:nvPr>
            <p:ph type="title"/>
          </p:nvPr>
        </p:nvSpPr>
        <p:spPr/>
        <p:txBody>
          <a:bodyPr/>
          <a:lstStyle/>
          <a:p>
            <a:r>
              <a:rPr lang="sv-SE" sz="3200" noProof="0" dirty="0">
                <a:latin typeface="Work Sans" pitchFamily="2" charset="77"/>
              </a:rPr>
              <a:t>Levande kulturarv</a:t>
            </a:r>
            <a:endParaRPr lang="sv-SE" noProof="0" dirty="0"/>
          </a:p>
        </p:txBody>
      </p:sp>
      <p:sp>
        <p:nvSpPr>
          <p:cNvPr id="3" name="Platshållare för innehåll 2">
            <a:extLst>
              <a:ext uri="{FF2B5EF4-FFF2-40B4-BE49-F238E27FC236}">
                <a16:creationId xmlns:a16="http://schemas.microsoft.com/office/drawing/2014/main" id="{F7BE5B28-1CCB-AA43-BE0E-6D94A66F9C3A}"/>
              </a:ext>
            </a:extLst>
          </p:cNvPr>
          <p:cNvSpPr>
            <a:spLocks noGrp="1"/>
          </p:cNvSpPr>
          <p:nvPr>
            <p:ph type="body" sz="quarter" idx="14"/>
          </p:nvPr>
        </p:nvSpPr>
        <p:spPr/>
        <p:txBody>
          <a:bodyPr/>
          <a:lstStyle/>
          <a:p>
            <a:pPr marL="0" lvl="0" indent="0">
              <a:lnSpc>
                <a:spcPts val="2120"/>
              </a:lnSpc>
              <a:buNone/>
            </a:pPr>
            <a:r>
              <a:rPr lang="sv-SE" sz="1600" noProof="0" dirty="0">
                <a:solidFill>
                  <a:schemeClr val="tx1">
                    <a:lumMod val="65000"/>
                    <a:lumOff val="35000"/>
                  </a:schemeClr>
                </a:solidFill>
                <a:latin typeface="Work Sans" pitchFamily="2" charset="77"/>
              </a:rPr>
              <a:t>Museer</a:t>
            </a:r>
          </a:p>
          <a:p>
            <a:pPr marL="0" lvl="0" indent="0">
              <a:lnSpc>
                <a:spcPts val="2120"/>
              </a:lnSpc>
              <a:buNone/>
            </a:pPr>
            <a:endParaRPr lang="sv-SE" sz="1600" dirty="0"/>
          </a:p>
          <a:p>
            <a:pPr marL="0" lvl="0" indent="0">
              <a:lnSpc>
                <a:spcPts val="2120"/>
              </a:lnSpc>
              <a:buNone/>
            </a:pPr>
            <a:r>
              <a:rPr lang="sv-SE" sz="1600" noProof="0" dirty="0">
                <a:solidFill>
                  <a:schemeClr val="tx1">
                    <a:lumMod val="65000"/>
                    <a:lumOff val="35000"/>
                  </a:schemeClr>
                </a:solidFill>
                <a:latin typeface="Work Sans" pitchFamily="2" charset="77"/>
              </a:rPr>
              <a:t>Trädgårdar</a:t>
            </a:r>
          </a:p>
          <a:p>
            <a:pPr marL="0" lvl="0" indent="0">
              <a:lnSpc>
                <a:spcPts val="2120"/>
              </a:lnSpc>
              <a:buNone/>
            </a:pPr>
            <a:endParaRPr lang="sv-SE" sz="1600" dirty="0"/>
          </a:p>
          <a:p>
            <a:pPr marL="0" lvl="0" indent="0">
              <a:lnSpc>
                <a:spcPts val="2120"/>
              </a:lnSpc>
              <a:buNone/>
            </a:pPr>
            <a:r>
              <a:rPr lang="sv-SE" sz="1600" noProof="0" dirty="0">
                <a:solidFill>
                  <a:schemeClr val="tx1">
                    <a:lumMod val="65000"/>
                    <a:lumOff val="35000"/>
                  </a:schemeClr>
                </a:solidFill>
                <a:latin typeface="Work Sans" pitchFamily="2" charset="77"/>
              </a:rPr>
              <a:t>Musik</a:t>
            </a:r>
          </a:p>
          <a:p>
            <a:pPr marL="0" lvl="0" indent="0">
              <a:lnSpc>
                <a:spcPts val="2120"/>
              </a:lnSpc>
              <a:buNone/>
            </a:pPr>
            <a:endParaRPr lang="sv-SE" sz="1600" dirty="0"/>
          </a:p>
          <a:p>
            <a:pPr marL="0" lvl="0" indent="0">
              <a:lnSpc>
                <a:spcPts val="2120"/>
              </a:lnSpc>
              <a:buNone/>
            </a:pPr>
            <a:endParaRPr lang="sv-SE" sz="1600" noProof="0" dirty="0">
              <a:solidFill>
                <a:schemeClr val="tx1">
                  <a:lumMod val="65000"/>
                  <a:lumOff val="35000"/>
                </a:schemeClr>
              </a:solidFill>
              <a:latin typeface="Work Sans" pitchFamily="2" charset="77"/>
            </a:endParaRPr>
          </a:p>
          <a:p>
            <a:endParaRPr lang="sv-SE" noProof="0" dirty="0"/>
          </a:p>
        </p:txBody>
      </p:sp>
      <p:pic>
        <p:nvPicPr>
          <p:cNvPr id="20" name="Bildobjekt 19">
            <a:extLst>
              <a:ext uri="{FF2B5EF4-FFF2-40B4-BE49-F238E27FC236}">
                <a16:creationId xmlns:a16="http://schemas.microsoft.com/office/drawing/2014/main" id="{C1FA2F77-77E1-DA05-EFC5-1E6E23508569}"/>
              </a:ext>
            </a:extLst>
          </p:cNvPr>
          <p:cNvPicPr>
            <a:picLocks noChangeAspect="1"/>
          </p:cNvPicPr>
          <p:nvPr/>
        </p:nvPicPr>
        <p:blipFill>
          <a:blip r:embed="rId3"/>
          <a:stretch>
            <a:fillRect/>
          </a:stretch>
        </p:blipFill>
        <p:spPr>
          <a:xfrm>
            <a:off x="0" y="-1"/>
            <a:ext cx="6096001" cy="6858001"/>
          </a:xfrm>
          <a:prstGeom prst="rect">
            <a:avLst/>
          </a:prstGeom>
        </p:spPr>
      </p:pic>
    </p:spTree>
    <p:extLst>
      <p:ext uri="{BB962C8B-B14F-4D97-AF65-F5344CB8AC3E}">
        <p14:creationId xmlns:p14="http://schemas.microsoft.com/office/powerpoint/2010/main" val="5072035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bild 3">
            <a:extLst>
              <a:ext uri="{FF2B5EF4-FFF2-40B4-BE49-F238E27FC236}">
                <a16:creationId xmlns:a16="http://schemas.microsoft.com/office/drawing/2014/main" id="{745A26C6-C5C8-7DAF-3326-78F2C95A63B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Tree>
    <p:extLst>
      <p:ext uri="{BB962C8B-B14F-4D97-AF65-F5344CB8AC3E}">
        <p14:creationId xmlns:p14="http://schemas.microsoft.com/office/powerpoint/2010/main" val="16251016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8666E15C-1142-9134-D324-21713A037AF6}"/>
              </a:ext>
            </a:extLst>
          </p:cNvPr>
          <p:cNvPicPr>
            <a:picLocks noChangeAspect="1"/>
          </p:cNvPicPr>
          <p:nvPr/>
        </p:nvPicPr>
        <p:blipFill>
          <a:blip r:embed="rId3"/>
          <a:stretch>
            <a:fillRect/>
          </a:stretch>
        </p:blipFill>
        <p:spPr>
          <a:xfrm>
            <a:off x="1587" y="0"/>
            <a:ext cx="12188825" cy="6858000"/>
          </a:xfrm>
          <a:prstGeom prst="rect">
            <a:avLst/>
          </a:prstGeom>
        </p:spPr>
      </p:pic>
    </p:spTree>
    <p:extLst>
      <p:ext uri="{BB962C8B-B14F-4D97-AF65-F5344CB8AC3E}">
        <p14:creationId xmlns:p14="http://schemas.microsoft.com/office/powerpoint/2010/main" val="24337558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bild 7">
            <a:extLst>
              <a:ext uri="{FF2B5EF4-FFF2-40B4-BE49-F238E27FC236}">
                <a16:creationId xmlns:a16="http://schemas.microsoft.com/office/drawing/2014/main" id="{D8EE2DF1-7F56-87FD-D55E-93FCB33F300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Tree>
    <p:extLst>
      <p:ext uri="{BB962C8B-B14F-4D97-AF65-F5344CB8AC3E}">
        <p14:creationId xmlns:p14="http://schemas.microsoft.com/office/powerpoint/2010/main" val="29386358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bild 3">
            <a:extLst>
              <a:ext uri="{FF2B5EF4-FFF2-40B4-BE49-F238E27FC236}">
                <a16:creationId xmlns:a16="http://schemas.microsoft.com/office/drawing/2014/main" id="{3A78D564-A3AF-2510-B975-0E4D9B8F12E7}"/>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Tree>
    <p:extLst>
      <p:ext uri="{BB962C8B-B14F-4D97-AF65-F5344CB8AC3E}">
        <p14:creationId xmlns:p14="http://schemas.microsoft.com/office/powerpoint/2010/main" val="37453330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bild 3">
            <a:extLst>
              <a:ext uri="{FF2B5EF4-FFF2-40B4-BE49-F238E27FC236}">
                <a16:creationId xmlns:a16="http://schemas.microsoft.com/office/drawing/2014/main" id="{ABE24F8E-F03F-17DF-8AF2-53FE9F4F923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Tree>
    <p:extLst>
      <p:ext uri="{BB962C8B-B14F-4D97-AF65-F5344CB8AC3E}">
        <p14:creationId xmlns:p14="http://schemas.microsoft.com/office/powerpoint/2010/main" val="31811365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bild 4">
            <a:extLst>
              <a:ext uri="{FF2B5EF4-FFF2-40B4-BE49-F238E27FC236}">
                <a16:creationId xmlns:a16="http://schemas.microsoft.com/office/drawing/2014/main" id="{3317B0CB-1BB9-9880-52F5-44459C0282B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Tree>
    <p:extLst>
      <p:ext uri="{BB962C8B-B14F-4D97-AF65-F5344CB8AC3E}">
        <p14:creationId xmlns:p14="http://schemas.microsoft.com/office/powerpoint/2010/main" val="28897213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D19AB09-1240-E763-F282-179BA9B77880}"/>
              </a:ext>
            </a:extLst>
          </p:cNvPr>
          <p:cNvSpPr>
            <a:spLocks noGrp="1"/>
          </p:cNvSpPr>
          <p:nvPr>
            <p:ph type="title"/>
          </p:nvPr>
        </p:nvSpPr>
        <p:spPr>
          <a:xfrm>
            <a:off x="947739" y="836613"/>
            <a:ext cx="8196262" cy="651945"/>
          </a:xfrm>
        </p:spPr>
        <p:txBody>
          <a:bodyPr/>
          <a:lstStyle/>
          <a:p>
            <a:r>
              <a:rPr lang="sv-SE" sz="3200" noProof="0" dirty="0">
                <a:latin typeface="Work Sans" pitchFamily="2" charset="77"/>
              </a:rPr>
              <a:t>Nobelpristagare</a:t>
            </a:r>
            <a:endParaRPr lang="sv-SE" noProof="0" dirty="0"/>
          </a:p>
        </p:txBody>
      </p:sp>
      <p:sp>
        <p:nvSpPr>
          <p:cNvPr id="3" name="Platshållare för innehåll 2">
            <a:extLst>
              <a:ext uri="{FF2B5EF4-FFF2-40B4-BE49-F238E27FC236}">
                <a16:creationId xmlns:a16="http://schemas.microsoft.com/office/drawing/2014/main" id="{ABFB7BDF-B48C-2799-ABC6-77D83E7ADA6D}"/>
              </a:ext>
            </a:extLst>
          </p:cNvPr>
          <p:cNvSpPr>
            <a:spLocks noGrp="1"/>
          </p:cNvSpPr>
          <p:nvPr>
            <p:ph sz="quarter" idx="15"/>
          </p:nvPr>
        </p:nvSpPr>
        <p:spPr>
          <a:xfrm>
            <a:off x="947737" y="2202383"/>
            <a:ext cx="5141343" cy="2577950"/>
          </a:xfrm>
        </p:spPr>
        <p:txBody>
          <a:bodyPr/>
          <a:lstStyle/>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Svante Pääbo – fysiologi eller medicin 2022</a:t>
            </a:r>
          </a:p>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Kai </a:t>
            </a:r>
            <a:r>
              <a:rPr lang="sv-SE" sz="1600" noProof="0" dirty="0" err="1">
                <a:solidFill>
                  <a:schemeClr val="tx1">
                    <a:lumMod val="65000"/>
                    <a:lumOff val="35000"/>
                  </a:schemeClr>
                </a:solidFill>
                <a:latin typeface="Work Sans" pitchFamily="2" charset="77"/>
              </a:rPr>
              <a:t>Siegbahn</a:t>
            </a:r>
            <a:r>
              <a:rPr lang="sv-SE" sz="1600" noProof="0" dirty="0">
                <a:solidFill>
                  <a:schemeClr val="tx1">
                    <a:lumMod val="65000"/>
                    <a:lumOff val="35000"/>
                  </a:schemeClr>
                </a:solidFill>
                <a:latin typeface="Work Sans" pitchFamily="2" charset="77"/>
              </a:rPr>
              <a:t> – fysik 1981</a:t>
            </a:r>
          </a:p>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Dag Hammarskjöld – Nobels fredspris 1961</a:t>
            </a:r>
          </a:p>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Arne </a:t>
            </a:r>
            <a:r>
              <a:rPr lang="sv-SE" sz="1600" noProof="0" dirty="0" err="1">
                <a:solidFill>
                  <a:schemeClr val="tx1">
                    <a:lumMod val="65000"/>
                    <a:lumOff val="35000"/>
                  </a:schemeClr>
                </a:solidFill>
                <a:latin typeface="Work Sans" pitchFamily="2" charset="77"/>
              </a:rPr>
              <a:t>Tiselius</a:t>
            </a:r>
            <a:r>
              <a:rPr lang="sv-SE" sz="1600" noProof="0" dirty="0">
                <a:solidFill>
                  <a:schemeClr val="tx1">
                    <a:lumMod val="65000"/>
                    <a:lumOff val="35000"/>
                  </a:schemeClr>
                </a:solidFill>
                <a:latin typeface="Work Sans" pitchFamily="2" charset="77"/>
              </a:rPr>
              <a:t> – kemi 1948</a:t>
            </a:r>
          </a:p>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Nathan Söderblom – Nobels fredspris 1930</a:t>
            </a:r>
          </a:p>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The Svedberg – kemi 1926</a:t>
            </a:r>
          </a:p>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Manne </a:t>
            </a:r>
            <a:r>
              <a:rPr lang="sv-SE" sz="1600" noProof="0" dirty="0" err="1">
                <a:solidFill>
                  <a:schemeClr val="tx1">
                    <a:lumMod val="65000"/>
                    <a:lumOff val="35000"/>
                  </a:schemeClr>
                </a:solidFill>
                <a:latin typeface="Work Sans" pitchFamily="2" charset="77"/>
              </a:rPr>
              <a:t>Siegbahn</a:t>
            </a:r>
            <a:r>
              <a:rPr lang="sv-SE" sz="1600" noProof="0" dirty="0">
                <a:solidFill>
                  <a:schemeClr val="tx1">
                    <a:lumMod val="65000"/>
                    <a:lumOff val="35000"/>
                  </a:schemeClr>
                </a:solidFill>
                <a:latin typeface="Work Sans" pitchFamily="2" charset="77"/>
              </a:rPr>
              <a:t> – fysik 1924</a:t>
            </a:r>
          </a:p>
          <a:p>
            <a:pPr marL="285750" lvl="0" indent="-285750">
              <a:lnSpc>
                <a:spcPts val="2120"/>
              </a:lnSpc>
              <a:spcBef>
                <a:spcPts val="300"/>
              </a:spcBef>
              <a:buFont typeface="Arial" panose="020B0604020202020204" pitchFamily="34" charset="0"/>
              <a:buChar char="•"/>
            </a:pPr>
            <a:r>
              <a:rPr lang="sv-SE" sz="1600" noProof="0" dirty="0">
                <a:solidFill>
                  <a:schemeClr val="tx1">
                    <a:lumMod val="65000"/>
                    <a:lumOff val="35000"/>
                  </a:schemeClr>
                </a:solidFill>
                <a:latin typeface="Work Sans" pitchFamily="2" charset="77"/>
              </a:rPr>
              <a:t>Allvar Gullstrand – fysiologi eller medicin 1911</a:t>
            </a:r>
          </a:p>
          <a:p>
            <a:endParaRPr lang="sv-SE" noProof="0" dirty="0"/>
          </a:p>
        </p:txBody>
      </p:sp>
      <p:pic>
        <p:nvPicPr>
          <p:cNvPr id="8" name="Bildobjekt 7">
            <a:extLst>
              <a:ext uri="{FF2B5EF4-FFF2-40B4-BE49-F238E27FC236}">
                <a16:creationId xmlns:a16="http://schemas.microsoft.com/office/drawing/2014/main" id="{45F89A8A-9164-DABD-DB17-3924FFDF7F7B}"/>
              </a:ext>
            </a:extLst>
          </p:cNvPr>
          <p:cNvPicPr>
            <a:picLocks noChangeAspect="1"/>
          </p:cNvPicPr>
          <p:nvPr/>
        </p:nvPicPr>
        <p:blipFill>
          <a:blip r:embed="rId3"/>
          <a:stretch>
            <a:fillRect/>
          </a:stretch>
        </p:blipFill>
        <p:spPr>
          <a:xfrm>
            <a:off x="6866791" y="836614"/>
            <a:ext cx="4439015" cy="4412540"/>
          </a:xfrm>
          <a:prstGeom prst="rect">
            <a:avLst/>
          </a:prstGeom>
        </p:spPr>
      </p:pic>
    </p:spTree>
    <p:extLst>
      <p:ext uri="{BB962C8B-B14F-4D97-AF65-F5344CB8AC3E}">
        <p14:creationId xmlns:p14="http://schemas.microsoft.com/office/powerpoint/2010/main" val="18431328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7A8A1A1-C810-021A-2441-39C8A8F11CEA}"/>
              </a:ext>
            </a:extLst>
          </p:cNvPr>
          <p:cNvSpPr>
            <a:spLocks noGrp="1"/>
          </p:cNvSpPr>
          <p:nvPr>
            <p:ph type="title"/>
          </p:nvPr>
        </p:nvSpPr>
        <p:spPr/>
        <p:txBody>
          <a:bodyPr/>
          <a:lstStyle/>
          <a:p>
            <a:r>
              <a:rPr lang="sv-SE" sz="3200" noProof="0" dirty="0">
                <a:latin typeface="Work Sans" pitchFamily="2" charset="77"/>
              </a:rPr>
              <a:t>Några historiska Uppsalaprofiler</a:t>
            </a:r>
            <a:br>
              <a:rPr lang="sv-SE" sz="3200" noProof="0" dirty="0">
                <a:latin typeface="Work Sans" pitchFamily="2" charset="77"/>
              </a:rPr>
            </a:br>
            <a:endParaRPr lang="sv-SE" noProof="0" dirty="0"/>
          </a:p>
        </p:txBody>
      </p:sp>
      <p:pic>
        <p:nvPicPr>
          <p:cNvPr id="8" name="Bildobjekt 7">
            <a:extLst>
              <a:ext uri="{FF2B5EF4-FFF2-40B4-BE49-F238E27FC236}">
                <a16:creationId xmlns:a16="http://schemas.microsoft.com/office/drawing/2014/main" id="{2AA59FEE-4D93-381D-EFA1-550BFB64D93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9825" y="2171386"/>
            <a:ext cx="1501208" cy="1857362"/>
          </a:xfrm>
          <a:prstGeom prst="rect">
            <a:avLst/>
          </a:prstGeom>
        </p:spPr>
      </p:pic>
      <p:sp>
        <p:nvSpPr>
          <p:cNvPr id="9" name="textruta 8">
            <a:extLst>
              <a:ext uri="{FF2B5EF4-FFF2-40B4-BE49-F238E27FC236}">
                <a16:creationId xmlns:a16="http://schemas.microsoft.com/office/drawing/2014/main" id="{59DEEBAA-9676-3C84-E607-F00AA73340C2}"/>
              </a:ext>
            </a:extLst>
          </p:cNvPr>
          <p:cNvSpPr txBox="1"/>
          <p:nvPr/>
        </p:nvSpPr>
        <p:spPr>
          <a:xfrm>
            <a:off x="947737" y="4267825"/>
            <a:ext cx="1285561" cy="996170"/>
          </a:xfrm>
          <a:prstGeom prst="rect">
            <a:avLst/>
          </a:prstGeom>
          <a:noFill/>
        </p:spPr>
        <p:txBody>
          <a:bodyPr wrap="square" rtlCol="0">
            <a:spAutoFit/>
          </a:bodyPr>
          <a:lstStyle/>
          <a:p>
            <a:pPr>
              <a:lnSpc>
                <a:spcPts val="1820"/>
              </a:lnSpc>
            </a:pPr>
            <a:r>
              <a:rPr lang="sv-SE" sz="1200" noProof="0" dirty="0">
                <a:solidFill>
                  <a:schemeClr val="tx1">
                    <a:lumMod val="65000"/>
                    <a:lumOff val="35000"/>
                  </a:schemeClr>
                </a:solidFill>
                <a:latin typeface="Work Sans" pitchFamily="2" charset="77"/>
              </a:rPr>
              <a:t>Olof Rudbeck</a:t>
            </a:r>
          </a:p>
          <a:p>
            <a:pPr>
              <a:lnSpc>
                <a:spcPts val="1820"/>
              </a:lnSpc>
            </a:pPr>
            <a:r>
              <a:rPr lang="sv-SE" sz="1200" noProof="0" dirty="0">
                <a:solidFill>
                  <a:schemeClr val="tx1">
                    <a:lumMod val="65000"/>
                    <a:lumOff val="35000"/>
                  </a:schemeClr>
                </a:solidFill>
                <a:latin typeface="Work Sans" pitchFamily="2" charset="77"/>
              </a:rPr>
              <a:t>1630–1702</a:t>
            </a:r>
          </a:p>
          <a:p>
            <a:pPr>
              <a:lnSpc>
                <a:spcPts val="1820"/>
              </a:lnSpc>
            </a:pPr>
            <a:endParaRPr lang="sv-SE" sz="1200" noProof="0" dirty="0">
              <a:solidFill>
                <a:schemeClr val="tx1">
                  <a:lumMod val="65000"/>
                  <a:lumOff val="35000"/>
                </a:schemeClr>
              </a:solidFill>
              <a:latin typeface="Work Sans" pitchFamily="2" charset="77"/>
            </a:endParaRPr>
          </a:p>
          <a:p>
            <a:pPr lvl="0">
              <a:lnSpc>
                <a:spcPts val="1820"/>
              </a:lnSpc>
            </a:pPr>
            <a:endParaRPr lang="sv-SE" sz="1200" noProof="0" dirty="0">
              <a:solidFill>
                <a:schemeClr val="tx1">
                  <a:lumMod val="65000"/>
                  <a:lumOff val="35000"/>
                </a:schemeClr>
              </a:solidFill>
              <a:latin typeface="Work Sans" pitchFamily="2" charset="77"/>
            </a:endParaRPr>
          </a:p>
        </p:txBody>
      </p:sp>
      <p:sp>
        <p:nvSpPr>
          <p:cNvPr id="10" name="textruta 9">
            <a:extLst>
              <a:ext uri="{FF2B5EF4-FFF2-40B4-BE49-F238E27FC236}">
                <a16:creationId xmlns:a16="http://schemas.microsoft.com/office/drawing/2014/main" id="{4A4EDDED-AE59-859B-8F2C-4E045CDFA5A5}"/>
              </a:ext>
            </a:extLst>
          </p:cNvPr>
          <p:cNvSpPr txBox="1"/>
          <p:nvPr/>
        </p:nvSpPr>
        <p:spPr>
          <a:xfrm>
            <a:off x="2996671" y="4267825"/>
            <a:ext cx="1389062" cy="996170"/>
          </a:xfrm>
          <a:prstGeom prst="rect">
            <a:avLst/>
          </a:prstGeom>
          <a:noFill/>
        </p:spPr>
        <p:txBody>
          <a:bodyPr wrap="square" rtlCol="0">
            <a:spAutoFit/>
          </a:bodyPr>
          <a:lstStyle/>
          <a:p>
            <a:pPr>
              <a:lnSpc>
                <a:spcPts val="1820"/>
              </a:lnSpc>
            </a:pPr>
            <a:r>
              <a:rPr lang="sv-SE" sz="1200" noProof="0" dirty="0">
                <a:solidFill>
                  <a:schemeClr val="tx1">
                    <a:lumMod val="65000"/>
                    <a:lumOff val="35000"/>
                  </a:schemeClr>
                </a:solidFill>
                <a:latin typeface="Work Sans" pitchFamily="2" charset="77"/>
              </a:rPr>
              <a:t>Anders Celsius</a:t>
            </a:r>
          </a:p>
          <a:p>
            <a:pPr>
              <a:lnSpc>
                <a:spcPts val="1820"/>
              </a:lnSpc>
            </a:pPr>
            <a:r>
              <a:rPr lang="sv-SE" sz="1200" noProof="0" dirty="0">
                <a:solidFill>
                  <a:schemeClr val="tx1">
                    <a:lumMod val="65000"/>
                    <a:lumOff val="35000"/>
                  </a:schemeClr>
                </a:solidFill>
                <a:latin typeface="Work Sans" pitchFamily="2" charset="77"/>
              </a:rPr>
              <a:t>1701–1744</a:t>
            </a:r>
          </a:p>
          <a:p>
            <a:pPr>
              <a:lnSpc>
                <a:spcPts val="1820"/>
              </a:lnSpc>
            </a:pPr>
            <a:endParaRPr lang="sv-SE" sz="1200" noProof="0" dirty="0">
              <a:solidFill>
                <a:schemeClr val="tx1">
                  <a:lumMod val="65000"/>
                  <a:lumOff val="35000"/>
                </a:schemeClr>
              </a:solidFill>
              <a:latin typeface="Work Sans" pitchFamily="2" charset="77"/>
            </a:endParaRPr>
          </a:p>
          <a:p>
            <a:pPr lvl="0">
              <a:lnSpc>
                <a:spcPts val="1820"/>
              </a:lnSpc>
            </a:pPr>
            <a:endParaRPr lang="sv-SE" sz="1200" noProof="0" dirty="0">
              <a:solidFill>
                <a:schemeClr val="tx1">
                  <a:lumMod val="65000"/>
                  <a:lumOff val="35000"/>
                </a:schemeClr>
              </a:solidFill>
              <a:latin typeface="Work Sans" pitchFamily="2" charset="77"/>
            </a:endParaRPr>
          </a:p>
        </p:txBody>
      </p:sp>
      <p:sp>
        <p:nvSpPr>
          <p:cNvPr id="11" name="textruta 10">
            <a:extLst>
              <a:ext uri="{FF2B5EF4-FFF2-40B4-BE49-F238E27FC236}">
                <a16:creationId xmlns:a16="http://schemas.microsoft.com/office/drawing/2014/main" id="{9B7D3434-AC46-A5A7-B992-AD50C60BD491}"/>
              </a:ext>
            </a:extLst>
          </p:cNvPr>
          <p:cNvSpPr txBox="1"/>
          <p:nvPr/>
        </p:nvSpPr>
        <p:spPr>
          <a:xfrm>
            <a:off x="5104871" y="4267825"/>
            <a:ext cx="1389062" cy="996170"/>
          </a:xfrm>
          <a:prstGeom prst="rect">
            <a:avLst/>
          </a:prstGeom>
          <a:noFill/>
        </p:spPr>
        <p:txBody>
          <a:bodyPr wrap="square" rtlCol="0">
            <a:spAutoFit/>
          </a:bodyPr>
          <a:lstStyle/>
          <a:p>
            <a:pPr>
              <a:lnSpc>
                <a:spcPts val="1820"/>
              </a:lnSpc>
            </a:pPr>
            <a:r>
              <a:rPr lang="sv-SE" sz="1200" noProof="0" dirty="0">
                <a:solidFill>
                  <a:schemeClr val="tx1">
                    <a:lumMod val="65000"/>
                    <a:lumOff val="35000"/>
                  </a:schemeClr>
                </a:solidFill>
                <a:latin typeface="Work Sans" pitchFamily="2" charset="77"/>
              </a:rPr>
              <a:t>Carl von Linné</a:t>
            </a:r>
          </a:p>
          <a:p>
            <a:pPr>
              <a:lnSpc>
                <a:spcPts val="1820"/>
              </a:lnSpc>
            </a:pPr>
            <a:r>
              <a:rPr lang="sv-SE" sz="1200" noProof="0" dirty="0">
                <a:solidFill>
                  <a:schemeClr val="tx1">
                    <a:lumMod val="65000"/>
                    <a:lumOff val="35000"/>
                  </a:schemeClr>
                </a:solidFill>
                <a:latin typeface="Work Sans" pitchFamily="2" charset="77"/>
              </a:rPr>
              <a:t>1707–1778</a:t>
            </a:r>
          </a:p>
          <a:p>
            <a:pPr>
              <a:lnSpc>
                <a:spcPts val="1820"/>
              </a:lnSpc>
            </a:pPr>
            <a:endParaRPr lang="sv-SE" sz="1200" noProof="0" dirty="0">
              <a:solidFill>
                <a:schemeClr val="tx1">
                  <a:lumMod val="65000"/>
                  <a:lumOff val="35000"/>
                </a:schemeClr>
              </a:solidFill>
              <a:latin typeface="Work Sans" pitchFamily="2" charset="77"/>
            </a:endParaRPr>
          </a:p>
          <a:p>
            <a:pPr lvl="0">
              <a:lnSpc>
                <a:spcPts val="1820"/>
              </a:lnSpc>
            </a:pPr>
            <a:endParaRPr lang="sv-SE" sz="1200" noProof="0" dirty="0">
              <a:solidFill>
                <a:schemeClr val="tx1">
                  <a:lumMod val="65000"/>
                  <a:lumOff val="35000"/>
                </a:schemeClr>
              </a:solidFill>
              <a:latin typeface="Work Sans" pitchFamily="2" charset="77"/>
            </a:endParaRPr>
          </a:p>
        </p:txBody>
      </p:sp>
      <p:sp>
        <p:nvSpPr>
          <p:cNvPr id="12" name="textruta 11">
            <a:extLst>
              <a:ext uri="{FF2B5EF4-FFF2-40B4-BE49-F238E27FC236}">
                <a16:creationId xmlns:a16="http://schemas.microsoft.com/office/drawing/2014/main" id="{5831C2FD-322C-C7F0-CA71-87EC25B8404C}"/>
              </a:ext>
            </a:extLst>
          </p:cNvPr>
          <p:cNvSpPr txBox="1"/>
          <p:nvPr/>
        </p:nvSpPr>
        <p:spPr>
          <a:xfrm>
            <a:off x="7339109" y="4267825"/>
            <a:ext cx="1456796" cy="996170"/>
          </a:xfrm>
          <a:prstGeom prst="rect">
            <a:avLst/>
          </a:prstGeom>
          <a:noFill/>
        </p:spPr>
        <p:txBody>
          <a:bodyPr wrap="square" rtlCol="0">
            <a:spAutoFit/>
          </a:bodyPr>
          <a:lstStyle/>
          <a:p>
            <a:pPr>
              <a:lnSpc>
                <a:spcPts val="1820"/>
              </a:lnSpc>
            </a:pPr>
            <a:r>
              <a:rPr lang="sv-SE" sz="1200" noProof="0" dirty="0">
                <a:solidFill>
                  <a:schemeClr val="tx1">
                    <a:lumMod val="65000"/>
                    <a:lumOff val="35000"/>
                  </a:schemeClr>
                </a:solidFill>
                <a:latin typeface="Work Sans" pitchFamily="2" charset="77"/>
              </a:rPr>
              <a:t>Betty Pettersson</a:t>
            </a:r>
          </a:p>
          <a:p>
            <a:pPr>
              <a:lnSpc>
                <a:spcPts val="1820"/>
              </a:lnSpc>
            </a:pPr>
            <a:r>
              <a:rPr lang="sv-SE" sz="1200" noProof="0" dirty="0">
                <a:solidFill>
                  <a:schemeClr val="tx1">
                    <a:lumMod val="65000"/>
                    <a:lumOff val="35000"/>
                  </a:schemeClr>
                </a:solidFill>
                <a:latin typeface="Work Sans" pitchFamily="2" charset="77"/>
              </a:rPr>
              <a:t>1838–1885</a:t>
            </a:r>
          </a:p>
          <a:p>
            <a:pPr>
              <a:lnSpc>
                <a:spcPts val="1820"/>
              </a:lnSpc>
            </a:pPr>
            <a:endParaRPr lang="sv-SE" sz="1200" noProof="0" dirty="0">
              <a:solidFill>
                <a:schemeClr val="tx1">
                  <a:lumMod val="65000"/>
                  <a:lumOff val="35000"/>
                </a:schemeClr>
              </a:solidFill>
              <a:latin typeface="Work Sans" pitchFamily="2" charset="77"/>
            </a:endParaRPr>
          </a:p>
          <a:p>
            <a:pPr lvl="0">
              <a:lnSpc>
                <a:spcPts val="1820"/>
              </a:lnSpc>
            </a:pPr>
            <a:endParaRPr lang="sv-SE" sz="1200" noProof="0" dirty="0">
              <a:solidFill>
                <a:schemeClr val="tx1">
                  <a:lumMod val="65000"/>
                  <a:lumOff val="35000"/>
                </a:schemeClr>
              </a:solidFill>
              <a:latin typeface="Work Sans" pitchFamily="2" charset="77"/>
            </a:endParaRPr>
          </a:p>
        </p:txBody>
      </p:sp>
      <p:sp>
        <p:nvSpPr>
          <p:cNvPr id="13" name="textruta 12">
            <a:extLst>
              <a:ext uri="{FF2B5EF4-FFF2-40B4-BE49-F238E27FC236}">
                <a16:creationId xmlns:a16="http://schemas.microsoft.com/office/drawing/2014/main" id="{D6A444C7-A94D-03C5-1B25-8A2A67045CB8}"/>
              </a:ext>
            </a:extLst>
          </p:cNvPr>
          <p:cNvSpPr txBox="1"/>
          <p:nvPr/>
        </p:nvSpPr>
        <p:spPr>
          <a:xfrm>
            <a:off x="9609234" y="4267825"/>
            <a:ext cx="1456796" cy="996170"/>
          </a:xfrm>
          <a:prstGeom prst="rect">
            <a:avLst/>
          </a:prstGeom>
          <a:noFill/>
        </p:spPr>
        <p:txBody>
          <a:bodyPr wrap="square" rtlCol="0">
            <a:spAutoFit/>
          </a:bodyPr>
          <a:lstStyle/>
          <a:p>
            <a:pPr>
              <a:lnSpc>
                <a:spcPts val="1820"/>
              </a:lnSpc>
            </a:pPr>
            <a:r>
              <a:rPr lang="sv-SE" sz="1200" noProof="0" dirty="0">
                <a:solidFill>
                  <a:schemeClr val="tx1">
                    <a:lumMod val="65000"/>
                    <a:lumOff val="35000"/>
                  </a:schemeClr>
                </a:solidFill>
                <a:latin typeface="Work Sans" pitchFamily="2" charset="77"/>
              </a:rPr>
              <a:t>Ellen Fries</a:t>
            </a:r>
          </a:p>
          <a:p>
            <a:pPr>
              <a:lnSpc>
                <a:spcPts val="1820"/>
              </a:lnSpc>
            </a:pPr>
            <a:r>
              <a:rPr lang="sv-SE" sz="1200" noProof="0" dirty="0">
                <a:solidFill>
                  <a:schemeClr val="tx1">
                    <a:lumMod val="65000"/>
                    <a:lumOff val="35000"/>
                  </a:schemeClr>
                </a:solidFill>
                <a:latin typeface="Work Sans" pitchFamily="2" charset="77"/>
              </a:rPr>
              <a:t>1855–1900</a:t>
            </a:r>
          </a:p>
          <a:p>
            <a:pPr>
              <a:lnSpc>
                <a:spcPts val="1820"/>
              </a:lnSpc>
            </a:pPr>
            <a:endParaRPr lang="sv-SE" sz="1200" noProof="0" dirty="0">
              <a:solidFill>
                <a:schemeClr val="tx1">
                  <a:lumMod val="65000"/>
                  <a:lumOff val="35000"/>
                </a:schemeClr>
              </a:solidFill>
              <a:latin typeface="Work Sans" pitchFamily="2" charset="77"/>
            </a:endParaRPr>
          </a:p>
          <a:p>
            <a:pPr lvl="0">
              <a:lnSpc>
                <a:spcPts val="1820"/>
              </a:lnSpc>
            </a:pPr>
            <a:endParaRPr lang="sv-SE" sz="1200" noProof="0" dirty="0">
              <a:solidFill>
                <a:schemeClr val="tx1">
                  <a:lumMod val="65000"/>
                  <a:lumOff val="35000"/>
                </a:schemeClr>
              </a:solidFill>
              <a:latin typeface="Work Sans" pitchFamily="2" charset="77"/>
            </a:endParaRPr>
          </a:p>
        </p:txBody>
      </p:sp>
      <p:pic>
        <p:nvPicPr>
          <p:cNvPr id="14" name="Bildobjekt 13">
            <a:extLst>
              <a:ext uri="{FF2B5EF4-FFF2-40B4-BE49-F238E27FC236}">
                <a16:creationId xmlns:a16="http://schemas.microsoft.com/office/drawing/2014/main" id="{BB2C45EE-3D49-1BFD-3B06-3336A506EDE6}"/>
              </a:ext>
            </a:extLst>
          </p:cNvPr>
          <p:cNvPicPr>
            <a:picLocks noChangeAspect="1"/>
          </p:cNvPicPr>
          <p:nvPr/>
        </p:nvPicPr>
        <p:blipFill>
          <a:blip r:embed="rId4"/>
          <a:srcRect l="15962" t="11211" r="20766" b="33020"/>
          <a:stretch>
            <a:fillRect/>
          </a:stretch>
        </p:blipFill>
        <p:spPr>
          <a:xfrm>
            <a:off x="7339109" y="2171386"/>
            <a:ext cx="1433839" cy="1854660"/>
          </a:xfrm>
          <a:prstGeom prst="rect">
            <a:avLst/>
          </a:prstGeom>
        </p:spPr>
      </p:pic>
      <p:pic>
        <p:nvPicPr>
          <p:cNvPr id="16" name="Bildobjekt 15">
            <a:extLst>
              <a:ext uri="{FF2B5EF4-FFF2-40B4-BE49-F238E27FC236}">
                <a16:creationId xmlns:a16="http://schemas.microsoft.com/office/drawing/2014/main" id="{B4758E3E-C75C-5642-3097-64D001AFEE7F}"/>
              </a:ext>
            </a:extLst>
          </p:cNvPr>
          <p:cNvPicPr>
            <a:picLocks noChangeAspect="1"/>
          </p:cNvPicPr>
          <p:nvPr/>
        </p:nvPicPr>
        <p:blipFill>
          <a:blip r:embed="rId5"/>
          <a:srcRect l="8136" b="5423"/>
          <a:stretch>
            <a:fillRect/>
          </a:stretch>
        </p:blipFill>
        <p:spPr>
          <a:xfrm>
            <a:off x="9609234" y="2162003"/>
            <a:ext cx="1501208" cy="1854660"/>
          </a:xfrm>
          <a:prstGeom prst="rect">
            <a:avLst/>
          </a:prstGeom>
        </p:spPr>
      </p:pic>
      <p:pic>
        <p:nvPicPr>
          <p:cNvPr id="18" name="Bildobjekt 17">
            <a:extLst>
              <a:ext uri="{FF2B5EF4-FFF2-40B4-BE49-F238E27FC236}">
                <a16:creationId xmlns:a16="http://schemas.microsoft.com/office/drawing/2014/main" id="{D41436B3-7398-E8AC-E651-E12D437C13FC}"/>
              </a:ext>
            </a:extLst>
          </p:cNvPr>
          <p:cNvPicPr>
            <a:picLocks noChangeAspect="1"/>
          </p:cNvPicPr>
          <p:nvPr/>
        </p:nvPicPr>
        <p:blipFill>
          <a:blip r:embed="rId6"/>
          <a:srcRect b="16178"/>
          <a:stretch>
            <a:fillRect/>
          </a:stretch>
        </p:blipFill>
        <p:spPr>
          <a:xfrm>
            <a:off x="904189" y="2162004"/>
            <a:ext cx="1475538" cy="1854660"/>
          </a:xfrm>
          <a:prstGeom prst="rect">
            <a:avLst/>
          </a:prstGeom>
        </p:spPr>
      </p:pic>
      <p:pic>
        <p:nvPicPr>
          <p:cNvPr id="20" name="Bildobjekt 19">
            <a:extLst>
              <a:ext uri="{FF2B5EF4-FFF2-40B4-BE49-F238E27FC236}">
                <a16:creationId xmlns:a16="http://schemas.microsoft.com/office/drawing/2014/main" id="{5B79979B-06E1-93A0-FFA7-C6CC74D37506}"/>
              </a:ext>
            </a:extLst>
          </p:cNvPr>
          <p:cNvPicPr>
            <a:picLocks noChangeAspect="1"/>
          </p:cNvPicPr>
          <p:nvPr/>
        </p:nvPicPr>
        <p:blipFill>
          <a:blip r:embed="rId7"/>
          <a:srcRect l="7790" t="6664" r="7318" b="6792"/>
          <a:stretch>
            <a:fillRect/>
          </a:stretch>
        </p:blipFill>
        <p:spPr>
          <a:xfrm>
            <a:off x="2986211" y="2160729"/>
            <a:ext cx="1475538" cy="1855934"/>
          </a:xfrm>
          <a:prstGeom prst="rect">
            <a:avLst/>
          </a:prstGeom>
        </p:spPr>
      </p:pic>
    </p:spTree>
    <p:extLst>
      <p:ext uri="{BB962C8B-B14F-4D97-AF65-F5344CB8AC3E}">
        <p14:creationId xmlns:p14="http://schemas.microsoft.com/office/powerpoint/2010/main" val="18907452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0D75745-F239-5E2F-2EF5-B17C99313895}"/>
              </a:ext>
            </a:extLst>
          </p:cNvPr>
          <p:cNvSpPr>
            <a:spLocks noGrp="1"/>
          </p:cNvSpPr>
          <p:nvPr>
            <p:ph type="title"/>
          </p:nvPr>
        </p:nvSpPr>
        <p:spPr/>
        <p:txBody>
          <a:bodyPr/>
          <a:lstStyle/>
          <a:p>
            <a:r>
              <a:rPr lang="sv-SE" sz="3200" noProof="0" dirty="0">
                <a:latin typeface="Work Sans" pitchFamily="2" charset="77"/>
              </a:rPr>
              <a:t>Organisation</a:t>
            </a:r>
            <a:br>
              <a:rPr lang="sv-SE" sz="3200" noProof="0" dirty="0">
                <a:latin typeface="Work Sans" pitchFamily="2" charset="77"/>
              </a:rPr>
            </a:br>
            <a:endParaRPr lang="sv-SE" noProof="0" dirty="0"/>
          </a:p>
        </p:txBody>
      </p:sp>
      <p:sp>
        <p:nvSpPr>
          <p:cNvPr id="4" name="textruta 3">
            <a:extLst>
              <a:ext uri="{FF2B5EF4-FFF2-40B4-BE49-F238E27FC236}">
                <a16:creationId xmlns:a16="http://schemas.microsoft.com/office/drawing/2014/main" id="{D252F8C6-A976-E31E-3E40-E808391B2BC2}"/>
              </a:ext>
            </a:extLst>
          </p:cNvPr>
          <p:cNvSpPr txBox="1"/>
          <p:nvPr/>
        </p:nvSpPr>
        <p:spPr>
          <a:xfrm>
            <a:off x="4631264" y="1455341"/>
            <a:ext cx="1766923" cy="297325"/>
          </a:xfrm>
          <a:prstGeom prst="rect">
            <a:avLst/>
          </a:prstGeom>
          <a:noFill/>
        </p:spPr>
        <p:txBody>
          <a:bodyPr wrap="square" rtlCol="0">
            <a:spAutoFit/>
          </a:bodyPr>
          <a:lstStyle/>
          <a:p>
            <a:pPr algn="ctr">
              <a:lnSpc>
                <a:spcPts val="1820"/>
              </a:lnSpc>
            </a:pPr>
            <a:r>
              <a:rPr lang="sv-SE" sz="1000" noProof="0" dirty="0">
                <a:solidFill>
                  <a:schemeClr val="tx1">
                    <a:lumMod val="65000"/>
                    <a:lumOff val="35000"/>
                  </a:schemeClr>
                </a:solidFill>
                <a:latin typeface="Work Sans" pitchFamily="2" charset="77"/>
              </a:rPr>
              <a:t>Konsistoriet</a:t>
            </a:r>
          </a:p>
        </p:txBody>
      </p:sp>
      <p:sp>
        <p:nvSpPr>
          <p:cNvPr id="5" name="Rektangel 4">
            <a:extLst>
              <a:ext uri="{FF2B5EF4-FFF2-40B4-BE49-F238E27FC236}">
                <a16:creationId xmlns:a16="http://schemas.microsoft.com/office/drawing/2014/main" id="{183C260E-F195-F2AB-6F08-C9844B4D65F4}"/>
              </a:ext>
            </a:extLst>
          </p:cNvPr>
          <p:cNvSpPr/>
          <p:nvPr/>
        </p:nvSpPr>
        <p:spPr>
          <a:xfrm>
            <a:off x="4631267" y="1455116"/>
            <a:ext cx="1779472" cy="370130"/>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sv-SE" sz="1000" noProof="0" dirty="0">
              <a:latin typeface="Work Sans" pitchFamily="2" charset="77"/>
            </a:endParaRPr>
          </a:p>
        </p:txBody>
      </p:sp>
      <p:sp>
        <p:nvSpPr>
          <p:cNvPr id="6" name="textruta 5">
            <a:extLst>
              <a:ext uri="{FF2B5EF4-FFF2-40B4-BE49-F238E27FC236}">
                <a16:creationId xmlns:a16="http://schemas.microsoft.com/office/drawing/2014/main" id="{A83A872C-490E-7B79-63B4-4EFAFE7A5918}"/>
              </a:ext>
            </a:extLst>
          </p:cNvPr>
          <p:cNvSpPr txBox="1"/>
          <p:nvPr/>
        </p:nvSpPr>
        <p:spPr>
          <a:xfrm>
            <a:off x="4637694" y="2171712"/>
            <a:ext cx="1760493" cy="303673"/>
          </a:xfrm>
          <a:prstGeom prst="rect">
            <a:avLst/>
          </a:prstGeom>
          <a:noFill/>
        </p:spPr>
        <p:txBody>
          <a:bodyPr wrap="square" rtlCol="0">
            <a:spAutoFit/>
          </a:bodyPr>
          <a:lstStyle/>
          <a:p>
            <a:pPr algn="ctr">
              <a:lnSpc>
                <a:spcPts val="1820"/>
              </a:lnSpc>
            </a:pPr>
            <a:r>
              <a:rPr lang="sv-SE" sz="1000" noProof="0" dirty="0">
                <a:solidFill>
                  <a:schemeClr val="tx1">
                    <a:lumMod val="65000"/>
                    <a:lumOff val="35000"/>
                  </a:schemeClr>
                </a:solidFill>
                <a:latin typeface="Work Sans" pitchFamily="2" charset="77"/>
              </a:rPr>
              <a:t>Rektor</a:t>
            </a:r>
          </a:p>
        </p:txBody>
      </p:sp>
      <p:sp>
        <p:nvSpPr>
          <p:cNvPr id="7" name="Rektangel 6">
            <a:extLst>
              <a:ext uri="{FF2B5EF4-FFF2-40B4-BE49-F238E27FC236}">
                <a16:creationId xmlns:a16="http://schemas.microsoft.com/office/drawing/2014/main" id="{E02579C6-C8C3-403D-A640-F729DF69949F}"/>
              </a:ext>
            </a:extLst>
          </p:cNvPr>
          <p:cNvSpPr/>
          <p:nvPr/>
        </p:nvSpPr>
        <p:spPr>
          <a:xfrm>
            <a:off x="4631265" y="2161119"/>
            <a:ext cx="1779473" cy="370130"/>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sv-SE" sz="1000" noProof="0" dirty="0">
              <a:latin typeface="Work Sans" pitchFamily="2" charset="77"/>
            </a:endParaRPr>
          </a:p>
        </p:txBody>
      </p:sp>
      <p:sp>
        <p:nvSpPr>
          <p:cNvPr id="8" name="textruta 7">
            <a:extLst>
              <a:ext uri="{FF2B5EF4-FFF2-40B4-BE49-F238E27FC236}">
                <a16:creationId xmlns:a16="http://schemas.microsoft.com/office/drawing/2014/main" id="{64ABF108-D74B-145A-B91C-D0446D46EC64}"/>
              </a:ext>
            </a:extLst>
          </p:cNvPr>
          <p:cNvSpPr txBox="1"/>
          <p:nvPr/>
        </p:nvSpPr>
        <p:spPr>
          <a:xfrm>
            <a:off x="4637695" y="3697016"/>
            <a:ext cx="1760493" cy="438390"/>
          </a:xfrm>
          <a:prstGeom prst="rect">
            <a:avLst/>
          </a:prstGeom>
          <a:noFill/>
        </p:spPr>
        <p:txBody>
          <a:bodyPr wrap="square" rtlCol="0">
            <a:spAutoFit/>
          </a:bodyPr>
          <a:lstStyle/>
          <a:p>
            <a:pPr algn="ctr">
              <a:lnSpc>
                <a:spcPts val="1400"/>
              </a:lnSpc>
            </a:pPr>
            <a:r>
              <a:rPr lang="sv-SE" sz="1000" noProof="0" dirty="0">
                <a:solidFill>
                  <a:schemeClr val="tx1">
                    <a:lumMod val="65000"/>
                    <a:lumOff val="35000"/>
                  </a:schemeClr>
                </a:solidFill>
                <a:latin typeface="Work Sans" pitchFamily="2" charset="77"/>
              </a:rPr>
              <a:t>Vetenskapsområdet för medicin och farmaci</a:t>
            </a:r>
          </a:p>
        </p:txBody>
      </p:sp>
      <p:sp>
        <p:nvSpPr>
          <p:cNvPr id="9" name="Rektangel 8">
            <a:extLst>
              <a:ext uri="{FF2B5EF4-FFF2-40B4-BE49-F238E27FC236}">
                <a16:creationId xmlns:a16="http://schemas.microsoft.com/office/drawing/2014/main" id="{503A4B95-267C-7B76-E3A9-D9F7EC23B9C9}"/>
              </a:ext>
            </a:extLst>
          </p:cNvPr>
          <p:cNvSpPr/>
          <p:nvPr/>
        </p:nvSpPr>
        <p:spPr>
          <a:xfrm>
            <a:off x="4631265" y="3623580"/>
            <a:ext cx="1779473" cy="762101"/>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sv-SE" sz="1000" noProof="0" dirty="0">
              <a:latin typeface="Work Sans" pitchFamily="2" charset="77"/>
            </a:endParaRPr>
          </a:p>
        </p:txBody>
      </p:sp>
      <p:sp>
        <p:nvSpPr>
          <p:cNvPr id="10" name="textruta 9">
            <a:extLst>
              <a:ext uri="{FF2B5EF4-FFF2-40B4-BE49-F238E27FC236}">
                <a16:creationId xmlns:a16="http://schemas.microsoft.com/office/drawing/2014/main" id="{D5F666FA-A95D-FD30-764E-04DA88006F0B}"/>
              </a:ext>
            </a:extLst>
          </p:cNvPr>
          <p:cNvSpPr txBox="1"/>
          <p:nvPr/>
        </p:nvSpPr>
        <p:spPr>
          <a:xfrm>
            <a:off x="4631264" y="4565334"/>
            <a:ext cx="1766925" cy="694870"/>
          </a:xfrm>
          <a:prstGeom prst="rect">
            <a:avLst/>
          </a:prstGeom>
          <a:noFill/>
        </p:spPr>
        <p:txBody>
          <a:bodyPr wrap="square" rtlCol="0">
            <a:spAutoFit/>
          </a:bodyPr>
          <a:lstStyle/>
          <a:p>
            <a:pPr algn="ctr">
              <a:lnSpc>
                <a:spcPts val="1400"/>
              </a:lnSpc>
              <a:spcAft>
                <a:spcPts val="600"/>
              </a:spcAft>
            </a:pPr>
            <a:r>
              <a:rPr lang="sv-SE" sz="1000" noProof="0" dirty="0">
                <a:solidFill>
                  <a:schemeClr val="tx1">
                    <a:lumMod val="65000"/>
                    <a:lumOff val="35000"/>
                  </a:schemeClr>
                </a:solidFill>
                <a:latin typeface="Work Sans" pitchFamily="2" charset="77"/>
              </a:rPr>
              <a:t>Fakulteter</a:t>
            </a:r>
          </a:p>
          <a:p>
            <a:pPr algn="ctr">
              <a:lnSpc>
                <a:spcPts val="1400"/>
              </a:lnSpc>
            </a:pPr>
            <a:r>
              <a:rPr lang="sv-SE" sz="1000" noProof="0" dirty="0">
                <a:solidFill>
                  <a:schemeClr val="tx1">
                    <a:lumMod val="65000"/>
                    <a:lumOff val="35000"/>
                  </a:schemeClr>
                </a:solidFill>
                <a:latin typeface="Work Sans" pitchFamily="2" charset="77"/>
              </a:rPr>
              <a:t>Medicinska</a:t>
            </a:r>
          </a:p>
          <a:p>
            <a:pPr algn="ctr">
              <a:lnSpc>
                <a:spcPts val="1400"/>
              </a:lnSpc>
            </a:pPr>
            <a:r>
              <a:rPr lang="sv-SE" sz="1000" noProof="0" dirty="0">
                <a:solidFill>
                  <a:schemeClr val="tx1">
                    <a:lumMod val="65000"/>
                    <a:lumOff val="35000"/>
                  </a:schemeClr>
                </a:solidFill>
                <a:latin typeface="Work Sans" pitchFamily="2" charset="77"/>
              </a:rPr>
              <a:t>Farmaceutiska</a:t>
            </a:r>
          </a:p>
        </p:txBody>
      </p:sp>
      <p:sp>
        <p:nvSpPr>
          <p:cNvPr id="11" name="Rektangel 10">
            <a:extLst>
              <a:ext uri="{FF2B5EF4-FFF2-40B4-BE49-F238E27FC236}">
                <a16:creationId xmlns:a16="http://schemas.microsoft.com/office/drawing/2014/main" id="{6637937B-56E3-4EF9-B35F-B2C708B65A53}"/>
              </a:ext>
            </a:extLst>
          </p:cNvPr>
          <p:cNvSpPr/>
          <p:nvPr/>
        </p:nvSpPr>
        <p:spPr>
          <a:xfrm>
            <a:off x="4631265" y="4533465"/>
            <a:ext cx="1779473" cy="762101"/>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sv-SE" sz="1000" noProof="0" dirty="0">
              <a:latin typeface="Work Sans" pitchFamily="2" charset="77"/>
            </a:endParaRPr>
          </a:p>
        </p:txBody>
      </p:sp>
      <p:sp>
        <p:nvSpPr>
          <p:cNvPr id="12" name="textruta 11">
            <a:extLst>
              <a:ext uri="{FF2B5EF4-FFF2-40B4-BE49-F238E27FC236}">
                <a16:creationId xmlns:a16="http://schemas.microsoft.com/office/drawing/2014/main" id="{6A8FC0F2-5D87-85E3-B48A-926C2D06B667}"/>
              </a:ext>
            </a:extLst>
          </p:cNvPr>
          <p:cNvSpPr txBox="1"/>
          <p:nvPr/>
        </p:nvSpPr>
        <p:spPr>
          <a:xfrm>
            <a:off x="1828796" y="3686687"/>
            <a:ext cx="1779473" cy="617926"/>
          </a:xfrm>
          <a:prstGeom prst="rect">
            <a:avLst/>
          </a:prstGeom>
          <a:noFill/>
        </p:spPr>
        <p:txBody>
          <a:bodyPr wrap="square" rtlCol="0">
            <a:spAutoFit/>
          </a:bodyPr>
          <a:lstStyle/>
          <a:p>
            <a:pPr algn="ctr">
              <a:lnSpc>
                <a:spcPts val="1400"/>
              </a:lnSpc>
            </a:pPr>
            <a:r>
              <a:rPr lang="sv-SE" sz="1000" noProof="0" dirty="0">
                <a:solidFill>
                  <a:schemeClr val="tx1">
                    <a:lumMod val="65000"/>
                    <a:lumOff val="35000"/>
                  </a:schemeClr>
                </a:solidFill>
                <a:latin typeface="Work Sans" pitchFamily="2" charset="77"/>
              </a:rPr>
              <a:t>Vetenskapsområdet för humaniora och samhällsvetenskap</a:t>
            </a:r>
          </a:p>
        </p:txBody>
      </p:sp>
      <p:sp>
        <p:nvSpPr>
          <p:cNvPr id="13" name="Rektangel 12">
            <a:extLst>
              <a:ext uri="{FF2B5EF4-FFF2-40B4-BE49-F238E27FC236}">
                <a16:creationId xmlns:a16="http://schemas.microsoft.com/office/drawing/2014/main" id="{001CF45A-8B53-590C-236D-3443390F29C5}"/>
              </a:ext>
            </a:extLst>
          </p:cNvPr>
          <p:cNvSpPr/>
          <p:nvPr/>
        </p:nvSpPr>
        <p:spPr>
          <a:xfrm>
            <a:off x="1828798" y="3623580"/>
            <a:ext cx="1779473" cy="762101"/>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sv-SE" sz="1000" noProof="0" dirty="0">
              <a:latin typeface="Work Sans" pitchFamily="2" charset="77"/>
            </a:endParaRPr>
          </a:p>
        </p:txBody>
      </p:sp>
      <p:sp>
        <p:nvSpPr>
          <p:cNvPr id="14" name="textruta 13">
            <a:extLst>
              <a:ext uri="{FF2B5EF4-FFF2-40B4-BE49-F238E27FC236}">
                <a16:creationId xmlns:a16="http://schemas.microsoft.com/office/drawing/2014/main" id="{456B403A-68FD-654E-C146-7E329CB09085}"/>
              </a:ext>
            </a:extLst>
          </p:cNvPr>
          <p:cNvSpPr txBox="1"/>
          <p:nvPr/>
        </p:nvSpPr>
        <p:spPr>
          <a:xfrm>
            <a:off x="1828797" y="4572174"/>
            <a:ext cx="1779472" cy="1631024"/>
          </a:xfrm>
          <a:prstGeom prst="rect">
            <a:avLst/>
          </a:prstGeom>
          <a:noFill/>
        </p:spPr>
        <p:txBody>
          <a:bodyPr wrap="square" rtlCol="0">
            <a:spAutoFit/>
          </a:bodyPr>
          <a:lstStyle/>
          <a:p>
            <a:pPr algn="ctr">
              <a:lnSpc>
                <a:spcPts val="1400"/>
              </a:lnSpc>
              <a:spcAft>
                <a:spcPts val="600"/>
              </a:spcAft>
            </a:pPr>
            <a:r>
              <a:rPr lang="sv-SE" sz="1000" noProof="0" dirty="0">
                <a:solidFill>
                  <a:schemeClr val="tx1">
                    <a:lumMod val="65000"/>
                    <a:lumOff val="35000"/>
                  </a:schemeClr>
                </a:solidFill>
                <a:latin typeface="Work Sans" pitchFamily="2" charset="77"/>
              </a:rPr>
              <a:t>Fakulteter</a:t>
            </a:r>
          </a:p>
          <a:p>
            <a:pPr algn="ctr">
              <a:lnSpc>
                <a:spcPts val="1400"/>
              </a:lnSpc>
            </a:pPr>
            <a:r>
              <a:rPr lang="sv-SE" sz="1000" noProof="0" dirty="0">
                <a:solidFill>
                  <a:schemeClr val="tx1">
                    <a:lumMod val="65000"/>
                    <a:lumOff val="35000"/>
                  </a:schemeClr>
                </a:solidFill>
                <a:latin typeface="Work Sans" pitchFamily="2" charset="77"/>
              </a:rPr>
              <a:t>Teologiska</a:t>
            </a:r>
          </a:p>
          <a:p>
            <a:pPr algn="ctr">
              <a:lnSpc>
                <a:spcPts val="1400"/>
              </a:lnSpc>
            </a:pPr>
            <a:r>
              <a:rPr lang="sv-SE" sz="1000" noProof="0" dirty="0">
                <a:solidFill>
                  <a:schemeClr val="tx1">
                    <a:lumMod val="65000"/>
                    <a:lumOff val="35000"/>
                  </a:schemeClr>
                </a:solidFill>
                <a:latin typeface="Work Sans" pitchFamily="2" charset="77"/>
              </a:rPr>
              <a:t>Juridiska</a:t>
            </a:r>
          </a:p>
          <a:p>
            <a:pPr algn="ctr">
              <a:lnSpc>
                <a:spcPts val="1400"/>
              </a:lnSpc>
            </a:pPr>
            <a:r>
              <a:rPr lang="sv-SE" sz="1000" noProof="0" dirty="0">
                <a:solidFill>
                  <a:schemeClr val="tx1">
                    <a:lumMod val="65000"/>
                    <a:lumOff val="35000"/>
                  </a:schemeClr>
                </a:solidFill>
                <a:latin typeface="Work Sans" pitchFamily="2" charset="77"/>
              </a:rPr>
              <a:t>Historisk-filosofiska</a:t>
            </a:r>
          </a:p>
          <a:p>
            <a:pPr algn="ctr">
              <a:lnSpc>
                <a:spcPts val="1400"/>
              </a:lnSpc>
            </a:pPr>
            <a:r>
              <a:rPr lang="sv-SE" sz="1000" noProof="0" dirty="0">
                <a:solidFill>
                  <a:schemeClr val="tx1">
                    <a:lumMod val="65000"/>
                    <a:lumOff val="35000"/>
                  </a:schemeClr>
                </a:solidFill>
                <a:latin typeface="Work Sans" pitchFamily="2" charset="77"/>
              </a:rPr>
              <a:t>Språkvetenskapliga</a:t>
            </a:r>
          </a:p>
          <a:p>
            <a:pPr algn="ctr">
              <a:lnSpc>
                <a:spcPts val="1400"/>
              </a:lnSpc>
            </a:pPr>
            <a:r>
              <a:rPr lang="sv-SE" sz="1000" noProof="0" dirty="0">
                <a:solidFill>
                  <a:schemeClr val="tx1">
                    <a:lumMod val="65000"/>
                    <a:lumOff val="35000"/>
                  </a:schemeClr>
                </a:solidFill>
                <a:latin typeface="Work Sans" pitchFamily="2" charset="77"/>
              </a:rPr>
              <a:t>Samhällsvetenskapliga</a:t>
            </a:r>
          </a:p>
          <a:p>
            <a:pPr algn="ctr">
              <a:lnSpc>
                <a:spcPts val="1400"/>
              </a:lnSpc>
            </a:pPr>
            <a:r>
              <a:rPr lang="sv-SE" sz="1000" noProof="0" dirty="0">
                <a:solidFill>
                  <a:schemeClr val="tx1">
                    <a:lumMod val="65000"/>
                    <a:lumOff val="35000"/>
                  </a:schemeClr>
                </a:solidFill>
                <a:latin typeface="Work Sans" pitchFamily="2" charset="77"/>
              </a:rPr>
              <a:t>Utbildningsvetenskapliga</a:t>
            </a:r>
          </a:p>
          <a:p>
            <a:pPr algn="ctr">
              <a:lnSpc>
                <a:spcPts val="1820"/>
              </a:lnSpc>
            </a:pPr>
            <a:endParaRPr lang="sv-SE" sz="1000" noProof="0" dirty="0">
              <a:solidFill>
                <a:schemeClr val="tx1">
                  <a:lumMod val="65000"/>
                  <a:lumOff val="35000"/>
                </a:schemeClr>
              </a:solidFill>
              <a:latin typeface="Work Sans" pitchFamily="2" charset="77"/>
            </a:endParaRPr>
          </a:p>
        </p:txBody>
      </p:sp>
      <p:sp>
        <p:nvSpPr>
          <p:cNvPr id="15" name="Rektangel 14">
            <a:extLst>
              <a:ext uri="{FF2B5EF4-FFF2-40B4-BE49-F238E27FC236}">
                <a16:creationId xmlns:a16="http://schemas.microsoft.com/office/drawing/2014/main" id="{2CB4A929-CC2F-7F8F-431B-FE376C2E6632}"/>
              </a:ext>
            </a:extLst>
          </p:cNvPr>
          <p:cNvSpPr/>
          <p:nvPr/>
        </p:nvSpPr>
        <p:spPr>
          <a:xfrm>
            <a:off x="1828798" y="4533465"/>
            <a:ext cx="1779472" cy="1545069"/>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sv-SE" sz="1000" noProof="0" dirty="0">
              <a:latin typeface="Work Sans" pitchFamily="2" charset="77"/>
            </a:endParaRPr>
          </a:p>
        </p:txBody>
      </p:sp>
      <p:sp>
        <p:nvSpPr>
          <p:cNvPr id="16" name="textruta 15">
            <a:extLst>
              <a:ext uri="{FF2B5EF4-FFF2-40B4-BE49-F238E27FC236}">
                <a16:creationId xmlns:a16="http://schemas.microsoft.com/office/drawing/2014/main" id="{C0B39DF6-A073-00EC-5D6A-B2452422625F}"/>
              </a:ext>
            </a:extLst>
          </p:cNvPr>
          <p:cNvSpPr txBox="1"/>
          <p:nvPr/>
        </p:nvSpPr>
        <p:spPr>
          <a:xfrm>
            <a:off x="1866900" y="1845492"/>
            <a:ext cx="1766772" cy="297325"/>
          </a:xfrm>
          <a:prstGeom prst="rect">
            <a:avLst/>
          </a:prstGeom>
          <a:noFill/>
        </p:spPr>
        <p:txBody>
          <a:bodyPr wrap="square" rtlCol="0">
            <a:spAutoFit/>
          </a:bodyPr>
          <a:lstStyle/>
          <a:p>
            <a:pPr algn="ctr">
              <a:lnSpc>
                <a:spcPts val="1820"/>
              </a:lnSpc>
            </a:pPr>
            <a:r>
              <a:rPr lang="sv-SE" sz="1000" noProof="0" dirty="0">
                <a:solidFill>
                  <a:schemeClr val="tx1">
                    <a:lumMod val="65000"/>
                    <a:lumOff val="35000"/>
                  </a:schemeClr>
                </a:solidFill>
                <a:latin typeface="Work Sans" pitchFamily="2" charset="77"/>
              </a:rPr>
              <a:t>Universitetskollegiet</a:t>
            </a:r>
          </a:p>
        </p:txBody>
      </p:sp>
      <p:sp>
        <p:nvSpPr>
          <p:cNvPr id="17" name="Rektangel 16">
            <a:extLst>
              <a:ext uri="{FF2B5EF4-FFF2-40B4-BE49-F238E27FC236}">
                <a16:creationId xmlns:a16="http://schemas.microsoft.com/office/drawing/2014/main" id="{CCAC417D-BC9B-35FF-B47C-ECEC6797ECDE}"/>
              </a:ext>
            </a:extLst>
          </p:cNvPr>
          <p:cNvSpPr/>
          <p:nvPr/>
        </p:nvSpPr>
        <p:spPr>
          <a:xfrm>
            <a:off x="1854200" y="1841189"/>
            <a:ext cx="1779472" cy="370130"/>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sv-SE" sz="1000" noProof="0" dirty="0">
              <a:latin typeface="Work Sans" pitchFamily="2" charset="77"/>
            </a:endParaRPr>
          </a:p>
        </p:txBody>
      </p:sp>
      <p:sp>
        <p:nvSpPr>
          <p:cNvPr id="18" name="textruta 17">
            <a:extLst>
              <a:ext uri="{FF2B5EF4-FFF2-40B4-BE49-F238E27FC236}">
                <a16:creationId xmlns:a16="http://schemas.microsoft.com/office/drawing/2014/main" id="{AB694B1F-F611-1290-6497-3844294A6A0E}"/>
              </a:ext>
            </a:extLst>
          </p:cNvPr>
          <p:cNvSpPr txBox="1"/>
          <p:nvPr/>
        </p:nvSpPr>
        <p:spPr>
          <a:xfrm>
            <a:off x="7438112" y="1847184"/>
            <a:ext cx="1779471" cy="297325"/>
          </a:xfrm>
          <a:prstGeom prst="rect">
            <a:avLst/>
          </a:prstGeom>
          <a:noFill/>
        </p:spPr>
        <p:txBody>
          <a:bodyPr wrap="square" rtlCol="0">
            <a:spAutoFit/>
          </a:bodyPr>
          <a:lstStyle/>
          <a:p>
            <a:pPr algn="ctr">
              <a:lnSpc>
                <a:spcPts val="1820"/>
              </a:lnSpc>
            </a:pPr>
            <a:r>
              <a:rPr lang="sv-SE" sz="1000" noProof="0" dirty="0">
                <a:solidFill>
                  <a:schemeClr val="tx1">
                    <a:lumMod val="65000"/>
                    <a:lumOff val="35000"/>
                  </a:schemeClr>
                </a:solidFill>
                <a:latin typeface="Work Sans" pitchFamily="2" charset="77"/>
              </a:rPr>
              <a:t>Internrevisionen</a:t>
            </a:r>
          </a:p>
        </p:txBody>
      </p:sp>
      <p:sp>
        <p:nvSpPr>
          <p:cNvPr id="19" name="Rektangel 18">
            <a:extLst>
              <a:ext uri="{FF2B5EF4-FFF2-40B4-BE49-F238E27FC236}">
                <a16:creationId xmlns:a16="http://schemas.microsoft.com/office/drawing/2014/main" id="{1D36A7EC-EB89-435C-2340-9A58D2E8C456}"/>
              </a:ext>
            </a:extLst>
          </p:cNvPr>
          <p:cNvSpPr/>
          <p:nvPr/>
        </p:nvSpPr>
        <p:spPr>
          <a:xfrm>
            <a:off x="7442194" y="1841189"/>
            <a:ext cx="1779472" cy="370130"/>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sv-SE" sz="1000" noProof="0" dirty="0">
              <a:latin typeface="Work Sans" pitchFamily="2" charset="77"/>
            </a:endParaRPr>
          </a:p>
        </p:txBody>
      </p:sp>
      <p:sp>
        <p:nvSpPr>
          <p:cNvPr id="22" name="Rektangel 21">
            <a:extLst>
              <a:ext uri="{FF2B5EF4-FFF2-40B4-BE49-F238E27FC236}">
                <a16:creationId xmlns:a16="http://schemas.microsoft.com/office/drawing/2014/main" id="{274DD089-BE72-B930-47E2-FCEBBD50ACA6}"/>
              </a:ext>
            </a:extLst>
          </p:cNvPr>
          <p:cNvSpPr/>
          <p:nvPr/>
        </p:nvSpPr>
        <p:spPr>
          <a:xfrm>
            <a:off x="1828798" y="6233192"/>
            <a:ext cx="1779473" cy="370130"/>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sv-SE" sz="1000" noProof="0" dirty="0">
              <a:latin typeface="Work Sans" pitchFamily="2" charset="77"/>
            </a:endParaRPr>
          </a:p>
        </p:txBody>
      </p:sp>
      <p:sp>
        <p:nvSpPr>
          <p:cNvPr id="23" name="Rektangel 22">
            <a:extLst>
              <a:ext uri="{FF2B5EF4-FFF2-40B4-BE49-F238E27FC236}">
                <a16:creationId xmlns:a16="http://schemas.microsoft.com/office/drawing/2014/main" id="{8EB58142-25DD-5D19-24A8-B3A99E6518B4}"/>
              </a:ext>
            </a:extLst>
          </p:cNvPr>
          <p:cNvSpPr/>
          <p:nvPr/>
        </p:nvSpPr>
        <p:spPr>
          <a:xfrm>
            <a:off x="4631265" y="6233192"/>
            <a:ext cx="1779473" cy="370130"/>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sv-SE" sz="1000" noProof="0" dirty="0">
              <a:latin typeface="Work Sans" pitchFamily="2" charset="77"/>
            </a:endParaRPr>
          </a:p>
        </p:txBody>
      </p:sp>
      <p:sp>
        <p:nvSpPr>
          <p:cNvPr id="24" name="textruta 23">
            <a:extLst>
              <a:ext uri="{FF2B5EF4-FFF2-40B4-BE49-F238E27FC236}">
                <a16:creationId xmlns:a16="http://schemas.microsoft.com/office/drawing/2014/main" id="{F9BB887B-8F17-72B9-2DA9-363EA8CC7FEE}"/>
              </a:ext>
            </a:extLst>
          </p:cNvPr>
          <p:cNvSpPr txBox="1"/>
          <p:nvPr/>
        </p:nvSpPr>
        <p:spPr>
          <a:xfrm>
            <a:off x="7438110" y="6263421"/>
            <a:ext cx="1779473" cy="297325"/>
          </a:xfrm>
          <a:prstGeom prst="rect">
            <a:avLst/>
          </a:prstGeom>
          <a:noFill/>
        </p:spPr>
        <p:txBody>
          <a:bodyPr wrap="square" rtlCol="0">
            <a:spAutoFit/>
          </a:bodyPr>
          <a:lstStyle/>
          <a:p>
            <a:pPr algn="ctr">
              <a:lnSpc>
                <a:spcPts val="1820"/>
              </a:lnSpc>
            </a:pPr>
            <a:r>
              <a:rPr lang="sv-SE" sz="1000" noProof="0" dirty="0">
                <a:solidFill>
                  <a:schemeClr val="tx1">
                    <a:lumMod val="65000"/>
                    <a:lumOff val="35000"/>
                  </a:schemeClr>
                </a:solidFill>
                <a:latin typeface="Work Sans" pitchFamily="2" charset="77"/>
              </a:rPr>
              <a:t>Institutioner</a:t>
            </a:r>
          </a:p>
        </p:txBody>
      </p:sp>
      <p:sp>
        <p:nvSpPr>
          <p:cNvPr id="25" name="Rektangel 24">
            <a:extLst>
              <a:ext uri="{FF2B5EF4-FFF2-40B4-BE49-F238E27FC236}">
                <a16:creationId xmlns:a16="http://schemas.microsoft.com/office/drawing/2014/main" id="{9F9DA596-C99C-C27C-D54F-D0708F93C269}"/>
              </a:ext>
            </a:extLst>
          </p:cNvPr>
          <p:cNvSpPr/>
          <p:nvPr/>
        </p:nvSpPr>
        <p:spPr>
          <a:xfrm>
            <a:off x="7442192" y="6233192"/>
            <a:ext cx="1779473" cy="370130"/>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sv-SE" sz="1000" noProof="0" dirty="0">
              <a:latin typeface="Work Sans" pitchFamily="2" charset="77"/>
            </a:endParaRPr>
          </a:p>
        </p:txBody>
      </p:sp>
      <p:sp>
        <p:nvSpPr>
          <p:cNvPr id="26" name="textruta 25">
            <a:extLst>
              <a:ext uri="{FF2B5EF4-FFF2-40B4-BE49-F238E27FC236}">
                <a16:creationId xmlns:a16="http://schemas.microsoft.com/office/drawing/2014/main" id="{DF1720A5-0800-726F-3F6A-796DDA493ABD}"/>
              </a:ext>
            </a:extLst>
          </p:cNvPr>
          <p:cNvSpPr txBox="1"/>
          <p:nvPr/>
        </p:nvSpPr>
        <p:spPr>
          <a:xfrm>
            <a:off x="7460743" y="2460325"/>
            <a:ext cx="1749838" cy="297325"/>
          </a:xfrm>
          <a:prstGeom prst="rect">
            <a:avLst/>
          </a:prstGeom>
          <a:noFill/>
        </p:spPr>
        <p:txBody>
          <a:bodyPr wrap="square" rtlCol="0">
            <a:spAutoFit/>
          </a:bodyPr>
          <a:lstStyle/>
          <a:p>
            <a:pPr algn="ctr">
              <a:lnSpc>
                <a:spcPts val="1820"/>
              </a:lnSpc>
            </a:pPr>
            <a:r>
              <a:rPr lang="sv-SE" sz="1000" noProof="0" dirty="0">
                <a:solidFill>
                  <a:schemeClr val="tx1">
                    <a:lumMod val="65000"/>
                    <a:lumOff val="35000"/>
                  </a:schemeClr>
                </a:solidFill>
                <a:latin typeface="Work Sans" pitchFamily="2" charset="77"/>
              </a:rPr>
              <a:t>Universitetsförvaltningen</a:t>
            </a:r>
          </a:p>
        </p:txBody>
      </p:sp>
      <p:sp>
        <p:nvSpPr>
          <p:cNvPr id="27" name="Rektangel 26">
            <a:extLst>
              <a:ext uri="{FF2B5EF4-FFF2-40B4-BE49-F238E27FC236}">
                <a16:creationId xmlns:a16="http://schemas.microsoft.com/office/drawing/2014/main" id="{E1D6E728-415E-941B-E588-676E4571A3FB}"/>
              </a:ext>
            </a:extLst>
          </p:cNvPr>
          <p:cNvSpPr/>
          <p:nvPr/>
        </p:nvSpPr>
        <p:spPr>
          <a:xfrm>
            <a:off x="7442193" y="2449553"/>
            <a:ext cx="1779473" cy="370130"/>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sv-SE" sz="1000" noProof="0" dirty="0">
              <a:latin typeface="Work Sans" pitchFamily="2" charset="77"/>
            </a:endParaRPr>
          </a:p>
        </p:txBody>
      </p:sp>
      <p:sp>
        <p:nvSpPr>
          <p:cNvPr id="28" name="textruta 27">
            <a:extLst>
              <a:ext uri="{FF2B5EF4-FFF2-40B4-BE49-F238E27FC236}">
                <a16:creationId xmlns:a16="http://schemas.microsoft.com/office/drawing/2014/main" id="{28E2D70A-0CD8-5C5B-D3A0-6BE7E0190E59}"/>
              </a:ext>
            </a:extLst>
          </p:cNvPr>
          <p:cNvSpPr txBox="1"/>
          <p:nvPr/>
        </p:nvSpPr>
        <p:spPr>
          <a:xfrm>
            <a:off x="4618716" y="6263421"/>
            <a:ext cx="1779473" cy="297325"/>
          </a:xfrm>
          <a:prstGeom prst="rect">
            <a:avLst/>
          </a:prstGeom>
          <a:noFill/>
        </p:spPr>
        <p:txBody>
          <a:bodyPr wrap="square" rtlCol="0">
            <a:spAutoFit/>
          </a:bodyPr>
          <a:lstStyle/>
          <a:p>
            <a:pPr algn="ctr">
              <a:lnSpc>
                <a:spcPts val="1820"/>
              </a:lnSpc>
            </a:pPr>
            <a:r>
              <a:rPr lang="sv-SE" sz="1000" noProof="0" dirty="0">
                <a:solidFill>
                  <a:schemeClr val="tx1">
                    <a:lumMod val="65000"/>
                    <a:lumOff val="35000"/>
                  </a:schemeClr>
                </a:solidFill>
                <a:latin typeface="Work Sans" pitchFamily="2" charset="77"/>
              </a:rPr>
              <a:t>Institutioner</a:t>
            </a:r>
          </a:p>
        </p:txBody>
      </p:sp>
      <p:sp>
        <p:nvSpPr>
          <p:cNvPr id="29" name="textruta 28">
            <a:extLst>
              <a:ext uri="{FF2B5EF4-FFF2-40B4-BE49-F238E27FC236}">
                <a16:creationId xmlns:a16="http://schemas.microsoft.com/office/drawing/2014/main" id="{09CD9E1F-977F-F859-3240-F281E771BEC4}"/>
              </a:ext>
            </a:extLst>
          </p:cNvPr>
          <p:cNvSpPr txBox="1"/>
          <p:nvPr/>
        </p:nvSpPr>
        <p:spPr>
          <a:xfrm>
            <a:off x="1816249" y="6263421"/>
            <a:ext cx="1779473" cy="297325"/>
          </a:xfrm>
          <a:prstGeom prst="rect">
            <a:avLst/>
          </a:prstGeom>
          <a:noFill/>
        </p:spPr>
        <p:txBody>
          <a:bodyPr wrap="square" rtlCol="0">
            <a:spAutoFit/>
          </a:bodyPr>
          <a:lstStyle/>
          <a:p>
            <a:pPr algn="ctr">
              <a:lnSpc>
                <a:spcPts val="1820"/>
              </a:lnSpc>
            </a:pPr>
            <a:r>
              <a:rPr lang="sv-SE" sz="1000" noProof="0" dirty="0">
                <a:solidFill>
                  <a:schemeClr val="tx1">
                    <a:lumMod val="65000"/>
                    <a:lumOff val="35000"/>
                  </a:schemeClr>
                </a:solidFill>
                <a:latin typeface="Work Sans" pitchFamily="2" charset="77"/>
              </a:rPr>
              <a:t>Institutioner</a:t>
            </a:r>
          </a:p>
        </p:txBody>
      </p:sp>
      <p:sp>
        <p:nvSpPr>
          <p:cNvPr id="30" name="textruta 29">
            <a:extLst>
              <a:ext uri="{FF2B5EF4-FFF2-40B4-BE49-F238E27FC236}">
                <a16:creationId xmlns:a16="http://schemas.microsoft.com/office/drawing/2014/main" id="{5F02AC03-090E-895D-3F13-4007BDE61626}"/>
              </a:ext>
            </a:extLst>
          </p:cNvPr>
          <p:cNvSpPr txBox="1"/>
          <p:nvPr/>
        </p:nvSpPr>
        <p:spPr>
          <a:xfrm>
            <a:off x="7450658" y="4565334"/>
            <a:ext cx="1766925" cy="694870"/>
          </a:xfrm>
          <a:prstGeom prst="rect">
            <a:avLst/>
          </a:prstGeom>
          <a:noFill/>
        </p:spPr>
        <p:txBody>
          <a:bodyPr wrap="square" rtlCol="0">
            <a:spAutoFit/>
          </a:bodyPr>
          <a:lstStyle/>
          <a:p>
            <a:pPr algn="ctr">
              <a:lnSpc>
                <a:spcPts val="1400"/>
              </a:lnSpc>
              <a:spcAft>
                <a:spcPts val="600"/>
              </a:spcAft>
            </a:pPr>
            <a:r>
              <a:rPr lang="sv-SE" sz="1000" noProof="0" dirty="0">
                <a:solidFill>
                  <a:schemeClr val="tx1">
                    <a:lumMod val="65000"/>
                    <a:lumOff val="35000"/>
                  </a:schemeClr>
                </a:solidFill>
                <a:latin typeface="Work Sans" pitchFamily="2" charset="77"/>
              </a:rPr>
              <a:t>Fakultet</a:t>
            </a:r>
          </a:p>
          <a:p>
            <a:pPr algn="ctr">
              <a:lnSpc>
                <a:spcPts val="1400"/>
              </a:lnSpc>
            </a:pPr>
            <a:r>
              <a:rPr lang="sv-SE" sz="1000" noProof="0" dirty="0">
                <a:solidFill>
                  <a:schemeClr val="tx1">
                    <a:lumMod val="65000"/>
                    <a:lumOff val="35000"/>
                  </a:schemeClr>
                </a:solidFill>
                <a:latin typeface="Work Sans" pitchFamily="2" charset="77"/>
              </a:rPr>
              <a:t>Teknisk-naturvetenskapliga</a:t>
            </a:r>
          </a:p>
        </p:txBody>
      </p:sp>
      <p:sp>
        <p:nvSpPr>
          <p:cNvPr id="31" name="Rektangel 30">
            <a:extLst>
              <a:ext uri="{FF2B5EF4-FFF2-40B4-BE49-F238E27FC236}">
                <a16:creationId xmlns:a16="http://schemas.microsoft.com/office/drawing/2014/main" id="{9243449B-0CFD-6F9F-0815-BA8D787722C8}"/>
              </a:ext>
            </a:extLst>
          </p:cNvPr>
          <p:cNvSpPr/>
          <p:nvPr/>
        </p:nvSpPr>
        <p:spPr>
          <a:xfrm>
            <a:off x="7450659" y="4533465"/>
            <a:ext cx="1779473" cy="762101"/>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sv-SE" sz="1000" noProof="0" dirty="0">
              <a:latin typeface="Work Sans" pitchFamily="2" charset="77"/>
            </a:endParaRPr>
          </a:p>
        </p:txBody>
      </p:sp>
      <p:sp>
        <p:nvSpPr>
          <p:cNvPr id="32" name="textruta 31">
            <a:extLst>
              <a:ext uri="{FF2B5EF4-FFF2-40B4-BE49-F238E27FC236}">
                <a16:creationId xmlns:a16="http://schemas.microsoft.com/office/drawing/2014/main" id="{3E90E45B-654C-CB83-4528-185A4A0432D8}"/>
              </a:ext>
            </a:extLst>
          </p:cNvPr>
          <p:cNvSpPr txBox="1"/>
          <p:nvPr/>
        </p:nvSpPr>
        <p:spPr>
          <a:xfrm>
            <a:off x="7440155" y="3697016"/>
            <a:ext cx="1760493" cy="617926"/>
          </a:xfrm>
          <a:prstGeom prst="rect">
            <a:avLst/>
          </a:prstGeom>
          <a:noFill/>
        </p:spPr>
        <p:txBody>
          <a:bodyPr wrap="square" rtlCol="0">
            <a:spAutoFit/>
          </a:bodyPr>
          <a:lstStyle/>
          <a:p>
            <a:pPr algn="ctr">
              <a:lnSpc>
                <a:spcPts val="1400"/>
              </a:lnSpc>
            </a:pPr>
            <a:r>
              <a:rPr lang="sv-SE" sz="1000" noProof="0" dirty="0">
                <a:solidFill>
                  <a:schemeClr val="tx1">
                    <a:lumMod val="65000"/>
                    <a:lumOff val="35000"/>
                  </a:schemeClr>
                </a:solidFill>
                <a:latin typeface="Work Sans" pitchFamily="2" charset="77"/>
              </a:rPr>
              <a:t>Vetenskapsområdet för teknik och naturvetenskap</a:t>
            </a:r>
          </a:p>
        </p:txBody>
      </p:sp>
      <p:sp>
        <p:nvSpPr>
          <p:cNvPr id="33" name="Rektangel 32">
            <a:extLst>
              <a:ext uri="{FF2B5EF4-FFF2-40B4-BE49-F238E27FC236}">
                <a16:creationId xmlns:a16="http://schemas.microsoft.com/office/drawing/2014/main" id="{A6784D9A-15DB-8A73-2086-281B292E229D}"/>
              </a:ext>
            </a:extLst>
          </p:cNvPr>
          <p:cNvSpPr/>
          <p:nvPr/>
        </p:nvSpPr>
        <p:spPr>
          <a:xfrm>
            <a:off x="7433725" y="3623580"/>
            <a:ext cx="1779473" cy="762101"/>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sv-SE" sz="1000" noProof="0" dirty="0">
              <a:latin typeface="Work Sans" pitchFamily="2" charset="77"/>
            </a:endParaRPr>
          </a:p>
        </p:txBody>
      </p:sp>
      <p:cxnSp>
        <p:nvCxnSpPr>
          <p:cNvPr id="34" name="Rak 33">
            <a:extLst>
              <a:ext uri="{FF2B5EF4-FFF2-40B4-BE49-F238E27FC236}">
                <a16:creationId xmlns:a16="http://schemas.microsoft.com/office/drawing/2014/main" id="{C3904341-6A33-F938-0A83-549BE1F64D56}"/>
              </a:ext>
            </a:extLst>
          </p:cNvPr>
          <p:cNvCxnSpPr>
            <a:stCxn id="5" idx="2"/>
            <a:endCxn id="7" idx="0"/>
          </p:cNvCxnSpPr>
          <p:nvPr/>
        </p:nvCxnSpPr>
        <p:spPr>
          <a:xfrm flipH="1">
            <a:off x="5521002" y="1825246"/>
            <a:ext cx="1" cy="335873"/>
          </a:xfrm>
          <a:prstGeom prst="line">
            <a:avLst/>
          </a:prstGeom>
        </p:spPr>
        <p:style>
          <a:lnRef idx="1">
            <a:schemeClr val="dk1"/>
          </a:lnRef>
          <a:fillRef idx="0">
            <a:schemeClr val="dk1"/>
          </a:fillRef>
          <a:effectRef idx="0">
            <a:schemeClr val="dk1"/>
          </a:effectRef>
          <a:fontRef idx="minor">
            <a:schemeClr val="tx1"/>
          </a:fontRef>
        </p:style>
      </p:cxnSp>
      <p:cxnSp>
        <p:nvCxnSpPr>
          <p:cNvPr id="35" name="Rak 34">
            <a:extLst>
              <a:ext uri="{FF2B5EF4-FFF2-40B4-BE49-F238E27FC236}">
                <a16:creationId xmlns:a16="http://schemas.microsoft.com/office/drawing/2014/main" id="{4F611A5E-8D17-AA2C-BB86-CF87B82B667C}"/>
              </a:ext>
            </a:extLst>
          </p:cNvPr>
          <p:cNvCxnSpPr>
            <a:cxnSpLocks/>
            <a:stCxn id="17" idx="3"/>
            <a:endCxn id="19" idx="1"/>
          </p:cNvCxnSpPr>
          <p:nvPr/>
        </p:nvCxnSpPr>
        <p:spPr>
          <a:xfrm>
            <a:off x="3633672" y="2026254"/>
            <a:ext cx="3808522" cy="0"/>
          </a:xfrm>
          <a:prstGeom prst="line">
            <a:avLst/>
          </a:prstGeom>
        </p:spPr>
        <p:style>
          <a:lnRef idx="1">
            <a:schemeClr val="dk1"/>
          </a:lnRef>
          <a:fillRef idx="0">
            <a:schemeClr val="dk1"/>
          </a:fillRef>
          <a:effectRef idx="0">
            <a:schemeClr val="dk1"/>
          </a:effectRef>
          <a:fontRef idx="minor">
            <a:schemeClr val="tx1"/>
          </a:fontRef>
        </p:style>
      </p:cxnSp>
      <p:cxnSp>
        <p:nvCxnSpPr>
          <p:cNvPr id="36" name="Rak 35">
            <a:extLst>
              <a:ext uri="{FF2B5EF4-FFF2-40B4-BE49-F238E27FC236}">
                <a16:creationId xmlns:a16="http://schemas.microsoft.com/office/drawing/2014/main" id="{85388F26-7E7B-5A64-0CFC-24E3B18455EC}"/>
              </a:ext>
            </a:extLst>
          </p:cNvPr>
          <p:cNvCxnSpPr>
            <a:cxnSpLocks/>
            <a:stCxn id="7" idx="2"/>
            <a:endCxn id="9" idx="0"/>
          </p:cNvCxnSpPr>
          <p:nvPr/>
        </p:nvCxnSpPr>
        <p:spPr>
          <a:xfrm>
            <a:off x="5521002" y="2531249"/>
            <a:ext cx="0" cy="1092331"/>
          </a:xfrm>
          <a:prstGeom prst="line">
            <a:avLst/>
          </a:prstGeom>
        </p:spPr>
        <p:style>
          <a:lnRef idx="1">
            <a:schemeClr val="dk1"/>
          </a:lnRef>
          <a:fillRef idx="0">
            <a:schemeClr val="dk1"/>
          </a:fillRef>
          <a:effectRef idx="0">
            <a:schemeClr val="dk1"/>
          </a:effectRef>
          <a:fontRef idx="minor">
            <a:schemeClr val="tx1"/>
          </a:fontRef>
        </p:style>
      </p:cxnSp>
      <p:cxnSp>
        <p:nvCxnSpPr>
          <p:cNvPr id="37" name="Rak 36">
            <a:extLst>
              <a:ext uri="{FF2B5EF4-FFF2-40B4-BE49-F238E27FC236}">
                <a16:creationId xmlns:a16="http://schemas.microsoft.com/office/drawing/2014/main" id="{DE0A5EEB-1429-7B14-F2DE-0A995CB46651}"/>
              </a:ext>
            </a:extLst>
          </p:cNvPr>
          <p:cNvCxnSpPr>
            <a:stCxn id="13" idx="2"/>
            <a:endCxn id="15" idx="0"/>
          </p:cNvCxnSpPr>
          <p:nvPr/>
        </p:nvCxnSpPr>
        <p:spPr>
          <a:xfrm flipH="1">
            <a:off x="2718534" y="4385681"/>
            <a:ext cx="1" cy="147784"/>
          </a:xfrm>
          <a:prstGeom prst="line">
            <a:avLst/>
          </a:prstGeom>
        </p:spPr>
        <p:style>
          <a:lnRef idx="1">
            <a:schemeClr val="dk1"/>
          </a:lnRef>
          <a:fillRef idx="0">
            <a:schemeClr val="dk1"/>
          </a:fillRef>
          <a:effectRef idx="0">
            <a:schemeClr val="dk1"/>
          </a:effectRef>
          <a:fontRef idx="minor">
            <a:schemeClr val="tx1"/>
          </a:fontRef>
        </p:style>
      </p:cxnSp>
      <p:cxnSp>
        <p:nvCxnSpPr>
          <p:cNvPr id="38" name="Rak 37">
            <a:extLst>
              <a:ext uri="{FF2B5EF4-FFF2-40B4-BE49-F238E27FC236}">
                <a16:creationId xmlns:a16="http://schemas.microsoft.com/office/drawing/2014/main" id="{83D4D20C-1AAB-5450-EA60-5F7DDFBBAF11}"/>
              </a:ext>
            </a:extLst>
          </p:cNvPr>
          <p:cNvCxnSpPr>
            <a:stCxn id="9" idx="2"/>
            <a:endCxn id="11" idx="0"/>
          </p:cNvCxnSpPr>
          <p:nvPr/>
        </p:nvCxnSpPr>
        <p:spPr>
          <a:xfrm>
            <a:off x="5521002" y="4385681"/>
            <a:ext cx="0" cy="147784"/>
          </a:xfrm>
          <a:prstGeom prst="line">
            <a:avLst/>
          </a:prstGeom>
        </p:spPr>
        <p:style>
          <a:lnRef idx="1">
            <a:schemeClr val="dk1"/>
          </a:lnRef>
          <a:fillRef idx="0">
            <a:schemeClr val="dk1"/>
          </a:fillRef>
          <a:effectRef idx="0">
            <a:schemeClr val="dk1"/>
          </a:effectRef>
          <a:fontRef idx="minor">
            <a:schemeClr val="tx1"/>
          </a:fontRef>
        </p:style>
      </p:cxnSp>
      <p:cxnSp>
        <p:nvCxnSpPr>
          <p:cNvPr id="39" name="Rak 38">
            <a:extLst>
              <a:ext uri="{FF2B5EF4-FFF2-40B4-BE49-F238E27FC236}">
                <a16:creationId xmlns:a16="http://schemas.microsoft.com/office/drawing/2014/main" id="{5EB4C773-EE3A-76B4-F083-405A12F85CD7}"/>
              </a:ext>
            </a:extLst>
          </p:cNvPr>
          <p:cNvCxnSpPr/>
          <p:nvPr/>
        </p:nvCxnSpPr>
        <p:spPr>
          <a:xfrm flipH="1">
            <a:off x="2718534" y="6075936"/>
            <a:ext cx="1" cy="147784"/>
          </a:xfrm>
          <a:prstGeom prst="line">
            <a:avLst/>
          </a:prstGeom>
        </p:spPr>
        <p:style>
          <a:lnRef idx="1">
            <a:schemeClr val="dk1"/>
          </a:lnRef>
          <a:fillRef idx="0">
            <a:schemeClr val="dk1"/>
          </a:fillRef>
          <a:effectRef idx="0">
            <a:schemeClr val="dk1"/>
          </a:effectRef>
          <a:fontRef idx="minor">
            <a:schemeClr val="tx1"/>
          </a:fontRef>
        </p:style>
      </p:cxnSp>
      <p:cxnSp>
        <p:nvCxnSpPr>
          <p:cNvPr id="40" name="Rak 39">
            <a:extLst>
              <a:ext uri="{FF2B5EF4-FFF2-40B4-BE49-F238E27FC236}">
                <a16:creationId xmlns:a16="http://schemas.microsoft.com/office/drawing/2014/main" id="{9591E019-07E1-1A5D-0B9B-9207FE0FC9C1}"/>
              </a:ext>
            </a:extLst>
          </p:cNvPr>
          <p:cNvCxnSpPr>
            <a:cxnSpLocks/>
            <a:endCxn id="23" idx="0"/>
          </p:cNvCxnSpPr>
          <p:nvPr/>
        </p:nvCxnSpPr>
        <p:spPr>
          <a:xfrm>
            <a:off x="5521002" y="5288998"/>
            <a:ext cx="0" cy="944194"/>
          </a:xfrm>
          <a:prstGeom prst="line">
            <a:avLst/>
          </a:prstGeom>
        </p:spPr>
        <p:style>
          <a:lnRef idx="1">
            <a:schemeClr val="dk1"/>
          </a:lnRef>
          <a:fillRef idx="0">
            <a:schemeClr val="dk1"/>
          </a:fillRef>
          <a:effectRef idx="0">
            <a:schemeClr val="dk1"/>
          </a:effectRef>
          <a:fontRef idx="minor">
            <a:schemeClr val="tx1"/>
          </a:fontRef>
        </p:style>
      </p:cxnSp>
      <p:cxnSp>
        <p:nvCxnSpPr>
          <p:cNvPr id="41" name="Rak 40">
            <a:extLst>
              <a:ext uri="{FF2B5EF4-FFF2-40B4-BE49-F238E27FC236}">
                <a16:creationId xmlns:a16="http://schemas.microsoft.com/office/drawing/2014/main" id="{4DA9407A-0824-D641-8EEA-EAF3F4C0FF89}"/>
              </a:ext>
            </a:extLst>
          </p:cNvPr>
          <p:cNvCxnSpPr>
            <a:cxnSpLocks/>
          </p:cNvCxnSpPr>
          <p:nvPr/>
        </p:nvCxnSpPr>
        <p:spPr>
          <a:xfrm>
            <a:off x="8358413" y="5288998"/>
            <a:ext cx="0" cy="944194"/>
          </a:xfrm>
          <a:prstGeom prst="line">
            <a:avLst/>
          </a:prstGeom>
        </p:spPr>
        <p:style>
          <a:lnRef idx="1">
            <a:schemeClr val="dk1"/>
          </a:lnRef>
          <a:fillRef idx="0">
            <a:schemeClr val="dk1"/>
          </a:fillRef>
          <a:effectRef idx="0">
            <a:schemeClr val="dk1"/>
          </a:effectRef>
          <a:fontRef idx="minor">
            <a:schemeClr val="tx1"/>
          </a:fontRef>
        </p:style>
      </p:cxnSp>
      <p:cxnSp>
        <p:nvCxnSpPr>
          <p:cNvPr id="42" name="Rak 41">
            <a:extLst>
              <a:ext uri="{FF2B5EF4-FFF2-40B4-BE49-F238E27FC236}">
                <a16:creationId xmlns:a16="http://schemas.microsoft.com/office/drawing/2014/main" id="{E7E8B86C-73DD-FA3F-3679-CDBE8963FB08}"/>
              </a:ext>
            </a:extLst>
          </p:cNvPr>
          <p:cNvCxnSpPr/>
          <p:nvPr/>
        </p:nvCxnSpPr>
        <p:spPr>
          <a:xfrm>
            <a:off x="8363955" y="4385681"/>
            <a:ext cx="0" cy="147784"/>
          </a:xfrm>
          <a:prstGeom prst="line">
            <a:avLst/>
          </a:prstGeom>
        </p:spPr>
        <p:style>
          <a:lnRef idx="1">
            <a:schemeClr val="dk1"/>
          </a:lnRef>
          <a:fillRef idx="0">
            <a:schemeClr val="dk1"/>
          </a:fillRef>
          <a:effectRef idx="0">
            <a:schemeClr val="dk1"/>
          </a:effectRef>
          <a:fontRef idx="minor">
            <a:schemeClr val="tx1"/>
          </a:fontRef>
        </p:style>
      </p:cxnSp>
      <p:cxnSp>
        <p:nvCxnSpPr>
          <p:cNvPr id="43" name="Rak 42">
            <a:extLst>
              <a:ext uri="{FF2B5EF4-FFF2-40B4-BE49-F238E27FC236}">
                <a16:creationId xmlns:a16="http://schemas.microsoft.com/office/drawing/2014/main" id="{6138EE19-A425-EBF8-C6E4-CA0B3177F93D}"/>
              </a:ext>
            </a:extLst>
          </p:cNvPr>
          <p:cNvCxnSpPr>
            <a:cxnSpLocks/>
            <a:stCxn id="27" idx="1"/>
          </p:cNvCxnSpPr>
          <p:nvPr/>
        </p:nvCxnSpPr>
        <p:spPr>
          <a:xfrm flipH="1">
            <a:off x="5517939" y="2634618"/>
            <a:ext cx="1924254" cy="0"/>
          </a:xfrm>
          <a:prstGeom prst="line">
            <a:avLst/>
          </a:prstGeom>
        </p:spPr>
        <p:style>
          <a:lnRef idx="1">
            <a:schemeClr val="dk1"/>
          </a:lnRef>
          <a:fillRef idx="0">
            <a:schemeClr val="dk1"/>
          </a:fillRef>
          <a:effectRef idx="0">
            <a:schemeClr val="dk1"/>
          </a:effectRef>
          <a:fontRef idx="minor">
            <a:schemeClr val="tx1"/>
          </a:fontRef>
        </p:style>
      </p:cxnSp>
      <p:cxnSp>
        <p:nvCxnSpPr>
          <p:cNvPr id="45" name="Rak 44">
            <a:extLst>
              <a:ext uri="{FF2B5EF4-FFF2-40B4-BE49-F238E27FC236}">
                <a16:creationId xmlns:a16="http://schemas.microsoft.com/office/drawing/2014/main" id="{69E013CF-9035-F889-ADAC-335887012B94}"/>
              </a:ext>
            </a:extLst>
          </p:cNvPr>
          <p:cNvCxnSpPr/>
          <p:nvPr/>
        </p:nvCxnSpPr>
        <p:spPr>
          <a:xfrm>
            <a:off x="8363955" y="3476823"/>
            <a:ext cx="0" cy="147784"/>
          </a:xfrm>
          <a:prstGeom prst="line">
            <a:avLst/>
          </a:prstGeom>
        </p:spPr>
        <p:style>
          <a:lnRef idx="1">
            <a:schemeClr val="dk1"/>
          </a:lnRef>
          <a:fillRef idx="0">
            <a:schemeClr val="dk1"/>
          </a:fillRef>
          <a:effectRef idx="0">
            <a:schemeClr val="dk1"/>
          </a:effectRef>
          <a:fontRef idx="minor">
            <a:schemeClr val="tx1"/>
          </a:fontRef>
        </p:style>
      </p:cxnSp>
      <p:cxnSp>
        <p:nvCxnSpPr>
          <p:cNvPr id="46" name="Rak 45">
            <a:extLst>
              <a:ext uri="{FF2B5EF4-FFF2-40B4-BE49-F238E27FC236}">
                <a16:creationId xmlns:a16="http://schemas.microsoft.com/office/drawing/2014/main" id="{A15CC407-2C2C-A5B3-1CA0-7C87EFECEC49}"/>
              </a:ext>
            </a:extLst>
          </p:cNvPr>
          <p:cNvCxnSpPr/>
          <p:nvPr/>
        </p:nvCxnSpPr>
        <p:spPr>
          <a:xfrm>
            <a:off x="2733467" y="3476823"/>
            <a:ext cx="0" cy="147784"/>
          </a:xfrm>
          <a:prstGeom prst="line">
            <a:avLst/>
          </a:prstGeom>
        </p:spPr>
        <p:style>
          <a:lnRef idx="1">
            <a:schemeClr val="dk1"/>
          </a:lnRef>
          <a:fillRef idx="0">
            <a:schemeClr val="dk1"/>
          </a:fillRef>
          <a:effectRef idx="0">
            <a:schemeClr val="dk1"/>
          </a:effectRef>
          <a:fontRef idx="minor">
            <a:schemeClr val="tx1"/>
          </a:fontRef>
        </p:style>
      </p:cxnSp>
      <p:cxnSp>
        <p:nvCxnSpPr>
          <p:cNvPr id="47" name="Rak 46">
            <a:extLst>
              <a:ext uri="{FF2B5EF4-FFF2-40B4-BE49-F238E27FC236}">
                <a16:creationId xmlns:a16="http://schemas.microsoft.com/office/drawing/2014/main" id="{272A39C2-20CA-D165-0A26-B50135A74988}"/>
              </a:ext>
            </a:extLst>
          </p:cNvPr>
          <p:cNvCxnSpPr/>
          <p:nvPr/>
        </p:nvCxnSpPr>
        <p:spPr>
          <a:xfrm>
            <a:off x="2733467" y="3476823"/>
            <a:ext cx="5624946" cy="0"/>
          </a:xfrm>
          <a:prstGeom prst="line">
            <a:avLst/>
          </a:prstGeom>
        </p:spPr>
        <p:style>
          <a:lnRef idx="1">
            <a:schemeClr val="dk1"/>
          </a:lnRef>
          <a:fillRef idx="0">
            <a:schemeClr val="dk1"/>
          </a:fillRef>
          <a:effectRef idx="0">
            <a:schemeClr val="dk1"/>
          </a:effectRef>
          <a:fontRef idx="minor">
            <a:schemeClr val="tx1"/>
          </a:fontRef>
        </p:style>
      </p:cxnSp>
      <p:cxnSp>
        <p:nvCxnSpPr>
          <p:cNvPr id="49" name="Rak 48">
            <a:extLst>
              <a:ext uri="{FF2B5EF4-FFF2-40B4-BE49-F238E27FC236}">
                <a16:creationId xmlns:a16="http://schemas.microsoft.com/office/drawing/2014/main" id="{0396E3C2-065E-4BAC-33ED-F1CB7422A31C}"/>
              </a:ext>
            </a:extLst>
          </p:cNvPr>
          <p:cNvCxnSpPr>
            <a:cxnSpLocks/>
          </p:cNvCxnSpPr>
          <p:nvPr/>
        </p:nvCxnSpPr>
        <p:spPr>
          <a:xfrm flipH="1">
            <a:off x="3604078" y="2634618"/>
            <a:ext cx="1924254" cy="0"/>
          </a:xfrm>
          <a:prstGeom prst="line">
            <a:avLst/>
          </a:prstGeom>
        </p:spPr>
        <p:style>
          <a:lnRef idx="1">
            <a:schemeClr val="dk1"/>
          </a:lnRef>
          <a:fillRef idx="0">
            <a:schemeClr val="dk1"/>
          </a:fillRef>
          <a:effectRef idx="0">
            <a:schemeClr val="dk1"/>
          </a:effectRef>
          <a:fontRef idx="minor">
            <a:schemeClr val="tx1"/>
          </a:fontRef>
        </p:style>
      </p:cxnSp>
      <p:cxnSp>
        <p:nvCxnSpPr>
          <p:cNvPr id="44" name="Rak 43">
            <a:extLst>
              <a:ext uri="{FF2B5EF4-FFF2-40B4-BE49-F238E27FC236}">
                <a16:creationId xmlns:a16="http://schemas.microsoft.com/office/drawing/2014/main" id="{D4622100-79C3-A496-262A-593E465902DD}"/>
              </a:ext>
            </a:extLst>
          </p:cNvPr>
          <p:cNvCxnSpPr>
            <a:cxnSpLocks/>
          </p:cNvCxnSpPr>
          <p:nvPr/>
        </p:nvCxnSpPr>
        <p:spPr>
          <a:xfrm flipH="1">
            <a:off x="5516229" y="3105515"/>
            <a:ext cx="1924254" cy="0"/>
          </a:xfrm>
          <a:prstGeom prst="line">
            <a:avLst/>
          </a:prstGeom>
        </p:spPr>
        <p:style>
          <a:lnRef idx="1">
            <a:schemeClr val="dk1"/>
          </a:lnRef>
          <a:fillRef idx="0">
            <a:schemeClr val="dk1"/>
          </a:fillRef>
          <a:effectRef idx="0">
            <a:schemeClr val="dk1"/>
          </a:effectRef>
          <a:fontRef idx="minor">
            <a:schemeClr val="tx1"/>
          </a:fontRef>
        </p:style>
      </p:cxnSp>
      <p:sp>
        <p:nvSpPr>
          <p:cNvPr id="48" name="textruta 47">
            <a:extLst>
              <a:ext uri="{FF2B5EF4-FFF2-40B4-BE49-F238E27FC236}">
                <a16:creationId xmlns:a16="http://schemas.microsoft.com/office/drawing/2014/main" id="{F196DFFE-A985-F037-52CC-61977FDA974D}"/>
              </a:ext>
            </a:extLst>
          </p:cNvPr>
          <p:cNvSpPr txBox="1"/>
          <p:nvPr/>
        </p:nvSpPr>
        <p:spPr>
          <a:xfrm>
            <a:off x="7457086" y="2936482"/>
            <a:ext cx="1773044" cy="297325"/>
          </a:xfrm>
          <a:prstGeom prst="rect">
            <a:avLst/>
          </a:prstGeom>
          <a:noFill/>
        </p:spPr>
        <p:txBody>
          <a:bodyPr wrap="square" rtlCol="0">
            <a:spAutoFit/>
          </a:bodyPr>
          <a:lstStyle/>
          <a:p>
            <a:pPr algn="ctr">
              <a:lnSpc>
                <a:spcPts val="1820"/>
              </a:lnSpc>
            </a:pPr>
            <a:r>
              <a:rPr lang="sv-SE" sz="1000" noProof="0" dirty="0">
                <a:solidFill>
                  <a:schemeClr val="tx1">
                    <a:lumMod val="65000"/>
                    <a:lumOff val="35000"/>
                  </a:schemeClr>
                </a:solidFill>
                <a:latin typeface="Work Sans" pitchFamily="2" charset="77"/>
              </a:rPr>
              <a:t>Universitetsbiblioteket</a:t>
            </a:r>
          </a:p>
        </p:txBody>
      </p:sp>
      <p:sp>
        <p:nvSpPr>
          <p:cNvPr id="50" name="Rektangel 49">
            <a:extLst>
              <a:ext uri="{FF2B5EF4-FFF2-40B4-BE49-F238E27FC236}">
                <a16:creationId xmlns:a16="http://schemas.microsoft.com/office/drawing/2014/main" id="{90BB1B34-A6F6-36E9-89C9-0AA83F24A643}"/>
              </a:ext>
            </a:extLst>
          </p:cNvPr>
          <p:cNvSpPr/>
          <p:nvPr/>
        </p:nvSpPr>
        <p:spPr>
          <a:xfrm>
            <a:off x="7450658" y="2931344"/>
            <a:ext cx="1779473" cy="370130"/>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sv-SE" sz="1000" noProof="0" dirty="0">
              <a:latin typeface="Work Sans" pitchFamily="2" charset="77"/>
            </a:endParaRPr>
          </a:p>
        </p:txBody>
      </p:sp>
      <p:sp>
        <p:nvSpPr>
          <p:cNvPr id="51" name="textruta 50">
            <a:extLst>
              <a:ext uri="{FF2B5EF4-FFF2-40B4-BE49-F238E27FC236}">
                <a16:creationId xmlns:a16="http://schemas.microsoft.com/office/drawing/2014/main" id="{635259D0-2BB1-05A9-076A-4D6FB747BF68}"/>
              </a:ext>
            </a:extLst>
          </p:cNvPr>
          <p:cNvSpPr txBox="1"/>
          <p:nvPr/>
        </p:nvSpPr>
        <p:spPr>
          <a:xfrm>
            <a:off x="1835225" y="2452207"/>
            <a:ext cx="1773044" cy="297325"/>
          </a:xfrm>
          <a:prstGeom prst="rect">
            <a:avLst/>
          </a:prstGeom>
          <a:noFill/>
        </p:spPr>
        <p:txBody>
          <a:bodyPr wrap="square" rtlCol="0">
            <a:spAutoFit/>
          </a:bodyPr>
          <a:lstStyle/>
          <a:p>
            <a:pPr algn="ctr">
              <a:lnSpc>
                <a:spcPts val="1820"/>
              </a:lnSpc>
            </a:pPr>
            <a:r>
              <a:rPr lang="sv-SE" sz="1000" noProof="0" dirty="0" err="1">
                <a:solidFill>
                  <a:schemeClr val="tx1">
                    <a:lumMod val="65000"/>
                    <a:lumOff val="35000"/>
                  </a:schemeClr>
                </a:solidFill>
                <a:latin typeface="Work Sans" pitchFamily="2" charset="77"/>
              </a:rPr>
              <a:t>UUniFI</a:t>
            </a:r>
            <a:endParaRPr lang="sv-SE" sz="1000" noProof="0" dirty="0">
              <a:solidFill>
                <a:schemeClr val="tx1">
                  <a:lumMod val="65000"/>
                  <a:lumOff val="35000"/>
                </a:schemeClr>
              </a:solidFill>
              <a:latin typeface="Work Sans" pitchFamily="2" charset="77"/>
            </a:endParaRPr>
          </a:p>
        </p:txBody>
      </p:sp>
      <p:sp>
        <p:nvSpPr>
          <p:cNvPr id="52" name="Rektangel 51">
            <a:extLst>
              <a:ext uri="{FF2B5EF4-FFF2-40B4-BE49-F238E27FC236}">
                <a16:creationId xmlns:a16="http://schemas.microsoft.com/office/drawing/2014/main" id="{6A4F83A4-4A13-D5C9-0FE2-697EA0DB5438}"/>
              </a:ext>
            </a:extLst>
          </p:cNvPr>
          <p:cNvSpPr/>
          <p:nvPr/>
        </p:nvSpPr>
        <p:spPr>
          <a:xfrm>
            <a:off x="1828797" y="2447069"/>
            <a:ext cx="1779473" cy="370130"/>
          </a:xfrm>
          <a:prstGeom prst="rect">
            <a:avLst/>
          </a:prstGeom>
          <a:noFill/>
          <a:ln w="9525"/>
        </p:spPr>
        <p:style>
          <a:lnRef idx="2">
            <a:schemeClr val="accent6"/>
          </a:lnRef>
          <a:fillRef idx="1">
            <a:schemeClr val="lt1"/>
          </a:fillRef>
          <a:effectRef idx="0">
            <a:schemeClr val="accent6"/>
          </a:effectRef>
          <a:fontRef idx="minor">
            <a:schemeClr val="dk1"/>
          </a:fontRef>
        </p:style>
        <p:txBody>
          <a:bodyPr rtlCol="0" anchor="ctr"/>
          <a:lstStyle/>
          <a:p>
            <a:pPr algn="ctr"/>
            <a:endParaRPr lang="sv-SE" sz="1000" noProof="0" dirty="0">
              <a:latin typeface="Work Sans" pitchFamily="2" charset="77"/>
            </a:endParaRPr>
          </a:p>
        </p:txBody>
      </p:sp>
    </p:spTree>
    <p:extLst>
      <p:ext uri="{BB962C8B-B14F-4D97-AF65-F5344CB8AC3E}">
        <p14:creationId xmlns:p14="http://schemas.microsoft.com/office/powerpoint/2010/main" val="5233314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8EC01-1A2D-2582-7114-30CEF5229F91}"/>
            </a:ext>
          </a:extLst>
        </p:cNvPr>
        <p:cNvGrpSpPr/>
        <p:nvPr/>
      </p:nvGrpSpPr>
      <p:grpSpPr>
        <a:xfrm>
          <a:off x="0" y="0"/>
          <a:ext cx="0" cy="0"/>
          <a:chOff x="0" y="0"/>
          <a:chExt cx="0" cy="0"/>
        </a:xfrm>
      </p:grpSpPr>
    </p:spTree>
    <p:extLst>
      <p:ext uri="{BB962C8B-B14F-4D97-AF65-F5344CB8AC3E}">
        <p14:creationId xmlns:p14="http://schemas.microsoft.com/office/powerpoint/2010/main" val="466830421"/>
      </p:ext>
    </p:extLst>
  </p:cSld>
  <p:clrMapOvr>
    <a:masterClrMapping/>
  </p:clrMapOvr>
</p:sld>
</file>

<file path=ppt/theme/theme1.xml><?xml version="1.0" encoding="utf-8"?>
<a:theme xmlns:a="http://schemas.openxmlformats.org/drawingml/2006/main" name="UU-tema VIT">
  <a:themeElements>
    <a:clrScheme name="Gråskal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U_mall_2024-03-08" id="{0C2DF1B5-8425-AC40-B139-12636603B176}" vid="{C0D16445-EE85-4249-96D8-0458410055B0}"/>
    </a:ext>
  </a:extLst>
</a:theme>
</file>

<file path=ppt/theme/theme2.xml><?xml version="1.0" encoding="utf-8"?>
<a:theme xmlns:a="http://schemas.openxmlformats.org/drawingml/2006/main" name="UU-tema LJUSGRÅ">
  <a:themeElements>
    <a:clrScheme name="Gråskal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U_mall_2024-05-02" id="{CAFFA1D4-55CD-A246-B08E-A641D1F9D52D}" vid="{E9A980A6-1077-7347-98A8-DC3EE13A66DD}"/>
    </a:ext>
  </a:extLst>
</a:theme>
</file>

<file path=ppt/theme/theme3.xml><?xml version="1.0" encoding="utf-8"?>
<a:theme xmlns:a="http://schemas.openxmlformats.org/drawingml/2006/main" name="UU-tema MÖRKGRÅ OBS FÖR HUMANISTISKA TEATERN">
  <a:themeElements>
    <a:clrScheme name="Gråskal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U_mall_2024-05-02" id="{CAFFA1D4-55CD-A246-B08E-A641D1F9D52D}" vid="{B1FDC0E9-DEB9-9C42-B307-67EF2F149C75}"/>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18927</TotalTime>
  <Words>1649</Words>
  <Application>Microsoft Office PowerPoint</Application>
  <PresentationFormat>Bredbild</PresentationFormat>
  <Paragraphs>262</Paragraphs>
  <Slides>36</Slides>
  <Notes>26</Notes>
  <HiddenSlides>4</HiddenSlides>
  <MMClips>0</MMClips>
  <ScaleCrop>false</ScaleCrop>
  <HeadingPairs>
    <vt:vector size="6" baseType="variant">
      <vt:variant>
        <vt:lpstr>Använt teckensnitt</vt:lpstr>
      </vt:variant>
      <vt:variant>
        <vt:i4>5</vt:i4>
      </vt:variant>
      <vt:variant>
        <vt:lpstr>Tema</vt:lpstr>
      </vt:variant>
      <vt:variant>
        <vt:i4>3</vt:i4>
      </vt:variant>
      <vt:variant>
        <vt:lpstr>Bildrubriker</vt:lpstr>
      </vt:variant>
      <vt:variant>
        <vt:i4>36</vt:i4>
      </vt:variant>
    </vt:vector>
  </HeadingPairs>
  <TitlesOfParts>
    <vt:vector size="44" baseType="lpstr">
      <vt:lpstr>Work Sans</vt:lpstr>
      <vt:lpstr>Work Sans Medium</vt:lpstr>
      <vt:lpstr>Arial</vt:lpstr>
      <vt:lpstr>Work Sans SemiBold</vt:lpstr>
      <vt:lpstr>Calibri</vt:lpstr>
      <vt:lpstr>UU-tema VIT</vt:lpstr>
      <vt:lpstr>UU-tema LJUSGRÅ</vt:lpstr>
      <vt:lpstr>UU-tema MÖRKGRÅ OBS FÖR HUMANISTISKA TEATERN</vt:lpstr>
      <vt:lpstr>PowerPoint-presentation</vt:lpstr>
      <vt:lpstr>PowerPoint-presentation</vt:lpstr>
      <vt:lpstr>PowerPoint-presentation</vt:lpstr>
      <vt:lpstr>PowerPoint-presentation</vt:lpstr>
      <vt:lpstr>PowerPoint-presentation</vt:lpstr>
      <vt:lpstr>PowerPoint-presentation</vt:lpstr>
      <vt:lpstr>Uppsala universitet</vt:lpstr>
      <vt:lpstr>Vår uppgift</vt:lpstr>
      <vt:lpstr>Vårt mål</vt:lpstr>
      <vt:lpstr>Utvecklingsmål för utbildning och forskning:</vt:lpstr>
      <vt:lpstr>Strategiska prioriteringar: </vt:lpstr>
      <vt:lpstr>I korthet</vt:lpstr>
      <vt:lpstr>Rankning</vt:lpstr>
      <vt:lpstr>Uppsala</vt:lpstr>
      <vt:lpstr>Campus Gotland </vt:lpstr>
      <vt:lpstr>PowerPoint-presentation</vt:lpstr>
      <vt:lpstr>PowerPoint-presentation</vt:lpstr>
      <vt:lpstr>Utbildning</vt:lpstr>
      <vt:lpstr>Utbildning i siffror:</vt:lpstr>
      <vt:lpstr>Utbildning i siffror (2):</vt:lpstr>
      <vt:lpstr>Studentliv och studentinflytande</vt:lpstr>
      <vt:lpstr>Forskning</vt:lpstr>
      <vt:lpstr>Vi antar framtidens forskningsutmaningar </vt:lpstr>
      <vt:lpstr>Forskning och forskarutbildning i siffror </vt:lpstr>
      <vt:lpstr>Internationella samarbeten </vt:lpstr>
      <vt:lpstr>Levande kulturarv</vt:lpstr>
      <vt:lpstr>PowerPoint-presentation</vt:lpstr>
      <vt:lpstr>PowerPoint-presentation</vt:lpstr>
      <vt:lpstr>PowerPoint-presentation</vt:lpstr>
      <vt:lpstr>PowerPoint-presentation</vt:lpstr>
      <vt:lpstr>PowerPoint-presentation</vt:lpstr>
      <vt:lpstr>PowerPoint-presentation</vt:lpstr>
      <vt:lpstr>Nobelpristagare</vt:lpstr>
      <vt:lpstr>Några historiska Uppsalaprofiler </vt:lpstr>
      <vt:lpstr>Organisation </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Microsoft Office User</dc:creator>
  <cp:lastModifiedBy>David Naylor</cp:lastModifiedBy>
  <cp:revision>27</cp:revision>
  <dcterms:created xsi:type="dcterms:W3CDTF">2024-03-08T11:57:24Z</dcterms:created>
  <dcterms:modified xsi:type="dcterms:W3CDTF">2026-10-06T11:47:46Z</dcterms:modified>
</cp:coreProperties>
</file>