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67" r:id="rId1"/>
    <p:sldMasterId id="2147483650" r:id="rId2"/>
  </p:sldMasterIdLst>
  <p:notesMasterIdLst>
    <p:notesMasterId r:id="rId11"/>
  </p:notesMasterIdLst>
  <p:sldIdLst>
    <p:sldId id="270" r:id="rId3"/>
    <p:sldId id="2403" r:id="rId4"/>
    <p:sldId id="292" r:id="rId5"/>
    <p:sldId id="293" r:id="rId6"/>
    <p:sldId id="295" r:id="rId7"/>
    <p:sldId id="2442" r:id="rId8"/>
    <p:sldId id="2443" r:id="rId9"/>
    <p:sldId id="2459" r:id="rId10"/>
  </p:sldIdLst>
  <p:sldSz cx="12192000" cy="6858000"/>
  <p:notesSz cx="6794500" cy="9931400"/>
  <p:embeddedFontLs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Work Sans" pitchFamily="2" charset="0"/>
      <p:regular r:id="rId16"/>
      <p:bold r:id="rId17"/>
      <p:italic r:id="rId18"/>
      <p:boldItalic r:id="rId19"/>
    </p:embeddedFont>
    <p:embeddedFont>
      <p:font typeface="Work Sans Medium" pitchFamily="2" charset="0"/>
      <p:regular r:id="rId20"/>
      <p:italic r:id="rId21"/>
    </p:embeddedFont>
    <p:embeddedFont>
      <p:font typeface="Work Sans SemiBold" pitchFamily="2" charset="0"/>
      <p:regular r:id="rId22"/>
      <p:bold r:id="rId23"/>
      <p:italic r:id="rId24"/>
      <p:boldItalic r:id="rId25"/>
    </p:embeddedFont>
  </p:embeddedFontLst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1344" userDrawn="1">
          <p15:clr>
            <a:srgbClr val="A4A3A4"/>
          </p15:clr>
        </p15:guide>
        <p15:guide id="4" pos="597" userDrawn="1">
          <p15:clr>
            <a:srgbClr val="A4A3A4"/>
          </p15:clr>
        </p15:guide>
        <p15:guide id="5" pos="3273" userDrawn="1">
          <p15:clr>
            <a:srgbClr val="A4A3A4"/>
          </p15:clr>
        </p15:guide>
        <p15:guide id="6" pos="3500" userDrawn="1">
          <p15:clr>
            <a:srgbClr val="A4A3A4"/>
          </p15:clr>
        </p15:guide>
        <p15:guide id="7" pos="6153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01BCBD3-B2FA-FCD3-7333-C4F57AFA702F}" name="Siri Helle" initials="SH" userId="S::hello@sirihelle.com::0e4b3e0f-a1b7-47de-ad09-0238b58dd96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57575"/>
    <a:srgbClr val="990000"/>
    <a:srgbClr val="3B9B25"/>
    <a:srgbClr val="BFBF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276"/>
    <p:restoredTop sz="62105" autoAdjust="0"/>
  </p:normalViewPr>
  <p:slideViewPr>
    <p:cSldViewPr snapToGrid="0" showGuides="1">
      <p:cViewPr varScale="1">
        <p:scale>
          <a:sx n="71" d="100"/>
          <a:sy n="71" d="100"/>
        </p:scale>
        <p:origin x="732" y="44"/>
      </p:cViewPr>
      <p:guideLst>
        <p:guide orient="horz" pos="2160"/>
        <p:guide pos="3840"/>
        <p:guide orient="horz" pos="1344"/>
        <p:guide pos="597"/>
        <p:guide pos="3273"/>
        <p:guide pos="3500"/>
        <p:guide pos="615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font" Target="fonts/font10.fntdata"/><Relationship Id="rId7" Type="http://schemas.openxmlformats.org/officeDocument/2006/relationships/slide" Target="slides/slide5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font" Target="fonts/font14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24" Type="http://schemas.openxmlformats.org/officeDocument/2006/relationships/font" Target="fonts/font13.fntdata"/><Relationship Id="rId5" Type="http://schemas.openxmlformats.org/officeDocument/2006/relationships/slide" Target="slides/slide3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font" Target="fonts/font8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openxmlformats.org/officeDocument/2006/relationships/viewProps" Target="viewProps.xml"/><Relationship Id="rId30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E67863-098D-7443-8C24-5FBC4AB783A3}" type="datetimeFigureOut">
              <a:t>2026-05-26</a:t>
            </a:fld>
            <a:endParaRPr lang="en-GB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48645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D31592-3C66-914C-8F2B-350F777116DA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77137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D31592-3C66-914C-8F2B-350F777116DA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014859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CCC33C-9211-2AAE-D918-CD59C8101C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EF2867FB-16DA-12A8-1759-69E51ACA87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E1EF7AB9-9484-EDBD-56C8-42638BC3AF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6612">
              <a:defRPr/>
            </a:pPr>
            <a:r>
              <a:rPr lang="sv-SE" sz="1100" dirty="0"/>
              <a:t>Översiktsbild som visar delar som kan ingå i undervisning om psykisk hälsa.</a:t>
            </a:r>
          </a:p>
          <a:p>
            <a:endParaRPr lang="sv-SE" sz="1100" dirty="0"/>
          </a:p>
          <a:p>
            <a:r>
              <a:rPr lang="sv-SE" sz="1100" dirty="0"/>
              <a:t>Svart text motsvarar innehållet i de moduler som ingår i undervisningsmaterialet.</a:t>
            </a:r>
          </a:p>
          <a:p>
            <a:r>
              <a:rPr lang="sv-SE" sz="1100" dirty="0"/>
              <a:t>Vit text för delar som för närvarande inte ingår i undervisningsmaterialet.</a:t>
            </a:r>
          </a:p>
          <a:p>
            <a:r>
              <a:rPr lang="sv-SE" sz="1100" dirty="0"/>
              <a:t>Röd färg för den modul som tas upp i denna PPT.</a:t>
            </a:r>
          </a:p>
          <a:p>
            <a:endParaRPr lang="sv-SE" sz="1100" dirty="0"/>
          </a:p>
          <a:p>
            <a:r>
              <a:rPr lang="sv-SE" sz="1100" dirty="0"/>
              <a:t>Modulen om fysisk aktivitet är utvecklad framförallt för genomförande av undervisning i ämnet Idrott- och hälsa.</a:t>
            </a:r>
          </a:p>
          <a:p>
            <a:r>
              <a:rPr lang="sv-SE" sz="1100" dirty="0"/>
              <a:t>Innehållet går utmärkt att kombinera med undervisning i biologi och naturkunskap.</a:t>
            </a:r>
          </a:p>
          <a:p>
            <a:endParaRPr lang="sv-SE" sz="1100" dirty="0"/>
          </a:p>
          <a:p>
            <a:pPr>
              <a:lnSpc>
                <a:spcPct val="107000"/>
              </a:lnSpc>
              <a:spcAft>
                <a:spcPts val="846"/>
              </a:spcAft>
            </a:pPr>
            <a:r>
              <a:rPr lang="sv-SE" sz="1100" b="1" dirty="0"/>
              <a:t>Syftet med modulen Fysisk aktivitet är att ge eleverna </a:t>
            </a:r>
          </a:p>
          <a:p>
            <a:pPr marL="181240" indent="-181240">
              <a:lnSpc>
                <a:spcPct val="107000"/>
              </a:lnSpc>
              <a:spcAft>
                <a:spcPts val="846"/>
              </a:spcAft>
              <a:buFont typeface="Arial" panose="020B0604020202020204" pitchFamily="34" charset="0"/>
              <a:buChar char="•"/>
            </a:pPr>
            <a:r>
              <a:rPr lang="sv-SE" sz="1100" b="0" dirty="0"/>
              <a:t>Kunskap om varför fysisk aktivitet är viktigt för psykisk hälsa</a:t>
            </a:r>
          </a:p>
          <a:p>
            <a:pPr marL="181240" indent="-181240">
              <a:lnSpc>
                <a:spcPct val="107000"/>
              </a:lnSpc>
              <a:spcAft>
                <a:spcPts val="846"/>
              </a:spcAft>
              <a:buFont typeface="Arial" panose="020B0604020202020204" pitchFamily="34" charset="0"/>
              <a:buChar char="•"/>
            </a:pPr>
            <a:r>
              <a:rPr lang="sv-SE" sz="1100" b="0" dirty="0"/>
              <a:t>Kunskap om och praktisk tillämpning av olika typer av konditionsstärkande aktiviteter</a:t>
            </a:r>
          </a:p>
          <a:p>
            <a:pPr marL="181240" indent="-181240">
              <a:lnSpc>
                <a:spcPct val="107000"/>
              </a:lnSpc>
              <a:spcAft>
                <a:spcPts val="846"/>
              </a:spcAft>
              <a:buFont typeface="Arial" panose="020B0604020202020204" pitchFamily="34" charset="0"/>
              <a:buChar char="•"/>
            </a:pPr>
            <a:r>
              <a:rPr lang="sv-SE" sz="1100" dirty="0"/>
              <a:t>Planering, genomförande samt utvärdering av resultat kopplade till en laborativ undervisningsmodell med tema kondition, där den egna fysiska och psykisk hälsan står i centrum.</a:t>
            </a:r>
          </a:p>
          <a:p>
            <a:endParaRPr lang="sv-SE" sz="1100" dirty="0"/>
          </a:p>
          <a:p>
            <a:r>
              <a:rPr lang="sv-SE" sz="1100" dirty="0"/>
              <a:t>Innehållet i modulen behandlar följande centrala innehåll i Idrott- och hälsa </a:t>
            </a:r>
          </a:p>
          <a:p>
            <a:pPr>
              <a:lnSpc>
                <a:spcPct val="115000"/>
              </a:lnSpc>
              <a:spcBef>
                <a:spcPts val="800"/>
              </a:spcBef>
              <a:spcAft>
                <a:spcPts val="400"/>
              </a:spcAft>
            </a:pPr>
            <a:r>
              <a:rPr lang="sv-SE" sz="1800" b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Grundskolan (Lgr22)</a:t>
            </a:r>
          </a:p>
          <a:p>
            <a:pPr>
              <a:lnSpc>
                <a:spcPct val="115000"/>
              </a:lnSpc>
              <a:spcBef>
                <a:spcPts val="800"/>
              </a:spcBef>
              <a:spcAft>
                <a:spcPts val="400"/>
              </a:spcAft>
            </a:pPr>
            <a:r>
              <a:rPr lang="sv-SE" sz="1800" b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Åk 7 – 9: Rörelse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sv-SE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Komplexa rörelser i lekar, spel, idrotter och andra rörelseaktiviteter, inom­hus och utomhus. </a:t>
            </a:r>
            <a:endParaRPr lang="sv-SE" sz="1800" kern="1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sv-SE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Träningslära: konditionsträning, koordinationsträning, styrketräning och rör­lighetsträning utifrån olika ändamål och individuella behov. </a:t>
            </a:r>
            <a:endParaRPr lang="sv-SE" sz="1800" kern="1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sv-SE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Olika verktyg, däribland digitala för att planera, genomföra och värdera rörelse­aktiviteter.</a:t>
            </a:r>
            <a:endParaRPr lang="sv-SE" sz="1800" kern="1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800"/>
              </a:spcBef>
              <a:spcAft>
                <a:spcPts val="400"/>
              </a:spcAft>
            </a:pPr>
            <a:r>
              <a:rPr lang="sv-SE" sz="1800" b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Åk 7 – 9: Hälsa och levnadsvanor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sv-SE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Planering och genomförande av olika aktiviteter utifrån hur de påverkar olika aspekter av fysisk förmåga och olika aspekter av hälsa. </a:t>
            </a:r>
            <a:endParaRPr lang="sv-SE" sz="1800" kern="1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sv-SE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Undersökande av möjligheter till daglig rörelse i närmiljön. </a:t>
            </a:r>
            <a:endParaRPr lang="sv-SE" sz="1800" kern="1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sv-SE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Samtal om upplevelser av olika aktiviteter och värdering av hur de påverkar olika aspekter av fysisk förmåga och olika aspekter av hälsa.</a:t>
            </a:r>
            <a:endParaRPr lang="sv-SE" sz="1800" kern="1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v-SE" sz="1100" dirty="0"/>
          </a:p>
          <a:p>
            <a:r>
              <a:rPr lang="sv-SE" sz="1100" b="1" dirty="0"/>
              <a:t>Gymnasiet (Gy25)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sv-SE" sz="1800" b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/>
                <a:cs typeface="Times New Roman" panose="02020603050405020304" pitchFamily="18" charset="0"/>
              </a:rPr>
              <a:t>Kroppslig förmåga:</a:t>
            </a:r>
            <a:endParaRPr lang="sv-SE" sz="1800" kern="100" dirty="0">
              <a:effectLst/>
              <a:latin typeface="Arial" panose="020B0604020202020204" pitchFamily="34" charset="0"/>
              <a:ea typeface="Aptos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sv-SE" sz="18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/>
                <a:cs typeface="Times New Roman" panose="02020603050405020304" pitchFamily="18" charset="0"/>
              </a:rPr>
              <a:t>En bredd av motions- och idrottsaktiviteter som utvecklar en allsidig kroppslig förmåga, däribland dans. </a:t>
            </a:r>
            <a:endParaRPr lang="sv-SE" sz="1800" kern="100" dirty="0">
              <a:effectLst/>
              <a:latin typeface="Arial" panose="020B0604020202020204" pitchFamily="34" charset="0"/>
              <a:ea typeface="Aptos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sv-SE" sz="18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/>
                <a:cs typeface="Times New Roman" panose="02020603050405020304" pitchFamily="18" charset="0"/>
              </a:rPr>
              <a:t>Grundläggande anatomi och fysiologi i relation till rörelseaktiviteter. </a:t>
            </a:r>
            <a:endParaRPr lang="sv-SE" sz="1800" kern="100" dirty="0">
              <a:effectLst/>
              <a:latin typeface="Arial" panose="020B0604020202020204" pitchFamily="34" charset="0"/>
              <a:ea typeface="Aptos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sv-SE" sz="18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/>
                <a:cs typeface="Times New Roman" panose="02020603050405020304" pitchFamily="18" charset="0"/>
              </a:rPr>
              <a:t>Praktisk tillämpning av olika träningsmetoder, däribland metoder för konditions-, styrke- och koordinationsträning. </a:t>
            </a:r>
            <a:endParaRPr lang="sv-SE" sz="1800" kern="100" dirty="0">
              <a:effectLst/>
              <a:latin typeface="Arial" panose="020B0604020202020204" pitchFamily="34" charset="0"/>
              <a:ea typeface="Aptos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sv-SE" sz="18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/>
                <a:cs typeface="Times New Roman" panose="02020603050405020304" pitchFamily="18" charset="0"/>
              </a:rPr>
              <a:t>Effekter av olika träningsmetoder. 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sv-SE" sz="18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/>
                <a:cs typeface="Times New Roman" panose="02020603050405020304" pitchFamily="18" charset="0"/>
              </a:rPr>
              <a:t>Planering och genomförande av rörelseaktivitet samt utvärdering av resultat. </a:t>
            </a:r>
            <a:endParaRPr lang="sv-SE" sz="1800" kern="100" dirty="0">
              <a:effectLst/>
              <a:latin typeface="Arial" panose="020B0604020202020204" pitchFamily="34" charset="0"/>
              <a:ea typeface="Aptos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sv-SE" sz="18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/>
                <a:cs typeface="Times New Roman" panose="02020603050405020304" pitchFamily="18" charset="0"/>
              </a:rPr>
              <a:t>Digitala hjälpmedel för träning och hälsa, till exempel pulsmätare, stegräknare och </a:t>
            </a:r>
            <a:r>
              <a:rPr lang="sv-SE" sz="1800" kern="1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/>
                <a:cs typeface="Times New Roman" panose="02020603050405020304" pitchFamily="18" charset="0"/>
              </a:rPr>
              <a:t>träningsappar</a:t>
            </a:r>
            <a:r>
              <a:rPr lang="sv-SE" sz="18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/>
                <a:cs typeface="Times New Roman" panose="02020603050405020304" pitchFamily="18" charset="0"/>
              </a:rPr>
              <a:t>. </a:t>
            </a:r>
            <a:endParaRPr lang="sv-SE" sz="1800" kern="100" dirty="0">
              <a:effectLst/>
              <a:latin typeface="Arial" panose="020B0604020202020204" pitchFamily="34" charset="0"/>
              <a:ea typeface="Aptos"/>
              <a:cs typeface="Times New Roman" panose="02020603050405020304" pitchFamily="18" charset="0"/>
            </a:endParaRPr>
          </a:p>
          <a:p>
            <a:pPr marL="0" lvl="0" indent="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None/>
            </a:pPr>
            <a:endParaRPr lang="sv-SE" sz="1800" kern="100" dirty="0">
              <a:solidFill>
                <a:srgbClr val="000000"/>
              </a:solidFill>
              <a:effectLst/>
              <a:latin typeface="Arial" panose="020B0604020202020204" pitchFamily="34" charset="0"/>
              <a:ea typeface="Aptos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sv-SE" sz="1800" b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/>
                <a:cs typeface="Times New Roman" panose="02020603050405020304" pitchFamily="18" charset="0"/>
              </a:rPr>
              <a:t>Levnadsvanor och hälsa: </a:t>
            </a:r>
            <a:endParaRPr lang="sv-SE" sz="1800" kern="100" dirty="0">
              <a:effectLst/>
              <a:latin typeface="Arial" panose="020B0604020202020204" pitchFamily="34" charset="0"/>
              <a:ea typeface="Aptos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sv-SE" sz="18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/>
                <a:cs typeface="Times New Roman" panose="02020603050405020304" pitchFamily="18" charset="0"/>
              </a:rPr>
              <a:t>Olika hälsofaktorer som påverkar fysisk, psykisk och social hälsa, till exempel kost, sömn och stress. </a:t>
            </a:r>
            <a:endParaRPr lang="sv-SE" sz="1800" kern="100" dirty="0">
              <a:effectLst/>
              <a:latin typeface="Arial" panose="020B0604020202020204" pitchFamily="34" charset="0"/>
              <a:ea typeface="Aptos"/>
              <a:cs typeface="Times New Roman" panose="02020603050405020304" pitchFamily="18" charset="0"/>
            </a:endParaRPr>
          </a:p>
          <a:p>
            <a:pPr marL="0" lvl="0" indent="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None/>
            </a:pPr>
            <a:endParaRPr lang="sv-SE" sz="1800" kern="100" dirty="0">
              <a:effectLst/>
              <a:latin typeface="Arial" panose="020B0604020202020204" pitchFamily="34" charset="0"/>
              <a:ea typeface="Aptos"/>
              <a:cs typeface="Times New Roman" panose="02020603050405020304" pitchFamily="18" charset="0"/>
            </a:endParaRPr>
          </a:p>
          <a:p>
            <a:endParaRPr lang="sv-SE" sz="1100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2F77519B-3F7F-4BAF-7DD1-7D8233B28E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D31592-3C66-914C-8F2B-350F777116DA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643160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04ADC1-9C12-4C57-AFC5-1FC75A339737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71934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sz="1200" noProof="0" dirty="0"/>
              <a:t>Ange den siffra från Borgskalan som motsvarar din </a:t>
            </a:r>
            <a:r>
              <a:rPr lang="sv-SE" sz="1200" b="1" noProof="0" dirty="0"/>
              <a:t>upplevda</a:t>
            </a:r>
            <a:r>
              <a:rPr lang="sv-SE" sz="1200" noProof="0" dirty="0"/>
              <a:t> ansträngningsgrad. </a:t>
            </a:r>
          </a:p>
          <a:p>
            <a:endParaRPr lang="sv-SE" sz="1200" noProof="0" dirty="0"/>
          </a:p>
          <a:p>
            <a:r>
              <a:rPr lang="sv-SE" sz="1200" noProof="0" dirty="0"/>
              <a:t>När du tränat ett tag på detta kan du kolla hur väl din upplevda ansträngning stämmer överens med din puls genom att sätta en nolla efter angiven ansträngningsgrad.</a:t>
            </a:r>
          </a:p>
          <a:p>
            <a:endParaRPr lang="sv-SE" sz="1200" noProof="0" dirty="0"/>
          </a:p>
          <a:p>
            <a:r>
              <a:rPr lang="sv-SE" sz="1200" noProof="0" dirty="0"/>
              <a:t>Till exempel: du upplever aktiviteten som 16 på Borgskalan alltså mellan Ansträngande och Mycket ansträngande. Då ska din puls ligga på ca 160 slag/minut</a:t>
            </a:r>
          </a:p>
          <a:p>
            <a:endParaRPr lang="sv-SE" sz="1200" noProof="0" dirty="0"/>
          </a:p>
          <a:p>
            <a:r>
              <a:rPr lang="sv-SE" sz="1200" noProof="0" dirty="0"/>
              <a:t>Vi kan få en effektiv konditionsträning om vi klarar av att komma upp I ansträngningsnivå.</a:t>
            </a:r>
          </a:p>
          <a:p>
            <a:r>
              <a:rPr lang="sv-SE" sz="1200" noProof="0" dirty="0"/>
              <a:t>Ett sätt att prata om konditionsträning är att man kan ligga på en viss % av “sitt max”.</a:t>
            </a:r>
          </a:p>
          <a:p>
            <a:endParaRPr lang="en-US" sz="1200" dirty="0"/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04ADC1-9C12-4C57-AFC5-1FC75A339737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737225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Förslag på övergång till intervallträning.</a:t>
            </a:r>
          </a:p>
          <a:p>
            <a:endParaRPr lang="sv-SE" dirty="0"/>
          </a:p>
          <a:p>
            <a:r>
              <a:rPr lang="sv-SE" dirty="0"/>
              <a:t>Det är effektivt för konditionsträningen att komma upp i belastning/ansträngning.</a:t>
            </a:r>
          </a:p>
          <a:p>
            <a:r>
              <a:rPr lang="sv-SE" dirty="0"/>
              <a:t>Men det är svårt att hålla i särskilt länge på en mycket ansträngande nivå.</a:t>
            </a:r>
          </a:p>
          <a:p>
            <a:endParaRPr lang="sv-SE" dirty="0"/>
          </a:p>
          <a:p>
            <a:r>
              <a:rPr lang="sv-SE" dirty="0"/>
              <a:t>Det kan man komma åt genom att dela in träningen i kortare perioder med ansträngning, så kallad intervallträning.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04ADC1-9C12-4C57-AFC5-1FC75A339737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226552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Oavsett vilken aktivitet man gör kan man dela upp den i tidsperioder där man tar i så mycket man kan – så att det blir ordentligt ansträngande, följt av en tidsperiod med vila innan nästa intervall.</a:t>
            </a:r>
          </a:p>
          <a:p>
            <a:r>
              <a:rPr lang="sv-SE" dirty="0"/>
              <a:t>I figuren visas 60:30-intervaller.</a:t>
            </a:r>
          </a:p>
          <a:p>
            <a:r>
              <a:rPr lang="sv-SE" dirty="0"/>
              <a:t>I laboration 3 kommer ni testa tre olika intervalltyper, förutom 60:30 testas även 70:20 och 40:20.</a:t>
            </a:r>
          </a:p>
          <a:p>
            <a:r>
              <a:rPr lang="sv-SE" dirty="0"/>
              <a:t>Balansen mellan aktivitet och vila och hur många intervaller man kör är det man varierar med intervallträning.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D31592-3C66-914C-8F2B-350F777116DA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968251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Meningen är att intervallträningen ska ge en högre ansträngning.</a:t>
            </a:r>
          </a:p>
          <a:p>
            <a:r>
              <a:rPr lang="sv-SE" dirty="0"/>
              <a:t>Borgskalan används för att bedöma ansträngningen.</a:t>
            </a:r>
          </a:p>
          <a:p>
            <a:r>
              <a:rPr lang="sv-SE" dirty="0"/>
              <a:t>Men du ska också försöka mäta pulsen direkt efter den sista intervallen för varje intervallvariant.</a:t>
            </a:r>
          </a:p>
          <a:p>
            <a:r>
              <a:rPr lang="sv-SE" dirty="0"/>
              <a:t>Tänk efter-frågan handlar om att jämföra den uppmätta pulsen med värdet på Borgskalan.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D31592-3C66-914C-8F2B-350F777116DA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433386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D31592-3C66-914C-8F2B-350F777116DA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208613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1">
            <a:extLst>
              <a:ext uri="{FF2B5EF4-FFF2-40B4-BE49-F238E27FC236}">
                <a16:creationId xmlns:a16="http://schemas.microsoft.com/office/drawing/2014/main" id="{B8C1BEF0-CC6B-5D80-AC3F-DCD9982497A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95853" y="3571875"/>
            <a:ext cx="8798701" cy="1654175"/>
          </a:xfrm>
        </p:spPr>
        <p:txBody>
          <a:bodyPr anchor="ctr">
            <a:no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Presentationens titel</a:t>
            </a:r>
          </a:p>
        </p:txBody>
      </p:sp>
      <p:sp>
        <p:nvSpPr>
          <p:cNvPr id="6" name="Underrubrik 2">
            <a:extLst>
              <a:ext uri="{FF2B5EF4-FFF2-40B4-BE49-F238E27FC236}">
                <a16:creationId xmlns:a16="http://schemas.microsoft.com/office/drawing/2014/main" id="{C3841BD3-5439-F0D1-9827-775AB47EAB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132013" y="5388994"/>
            <a:ext cx="7926387" cy="461962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 err="1"/>
              <a:t>Underrubrik</a:t>
            </a:r>
            <a:endParaRPr lang="sv-SE" dirty="0"/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F231D883-7B16-7C82-305D-01DE34B463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5244" y="1007044"/>
            <a:ext cx="1739917" cy="1654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9457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3 bilder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48721948-959B-87EC-FA49-B45A4B605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E95995D-2E7D-4CB8-015A-F23849398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8F2DE99-6303-F89C-1611-0FFF475B6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6C8F4-20CD-364A-8A8E-DE130115B178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Platshållare för rubrik 1">
            <a:extLst>
              <a:ext uri="{FF2B5EF4-FFF2-40B4-BE49-F238E27FC236}">
                <a16:creationId xmlns:a16="http://schemas.microsoft.com/office/drawing/2014/main" id="{2AE870AB-060B-0FB2-E725-21BB65BCB5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739" y="836613"/>
            <a:ext cx="8196262" cy="1311364"/>
          </a:xfrm>
          <a:prstGeom prst="rect">
            <a:avLst/>
          </a:prstGeom>
        </p:spPr>
        <p:txBody>
          <a:bodyPr vert="horz" lIns="91440" tIns="108000" rIns="91440" bIns="45720" rtlCol="0" anchor="t">
            <a:noAutofit/>
          </a:bodyPr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3835E09C-BA82-D9ED-C123-DAF1093D8E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47739" y="1687633"/>
            <a:ext cx="2822004" cy="3325692"/>
          </a:xfrm>
        </p:spPr>
        <p:txBody>
          <a:bodyPr/>
          <a:lstStyle/>
          <a:p>
            <a:r>
              <a:rPr lang="sv-SE"/>
              <a:t>Klicka på ikonen för att lägga till en bild</a:t>
            </a:r>
            <a:endParaRPr lang="en-GB"/>
          </a:p>
        </p:txBody>
      </p:sp>
      <p:sp>
        <p:nvSpPr>
          <p:cNvPr id="9" name="Platshållare för bild 12">
            <a:extLst>
              <a:ext uri="{FF2B5EF4-FFF2-40B4-BE49-F238E27FC236}">
                <a16:creationId xmlns:a16="http://schemas.microsoft.com/office/drawing/2014/main" id="{A1B32E41-89F9-9ED1-454D-E09D343B823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096380" y="1687633"/>
            <a:ext cx="2822004" cy="3325692"/>
          </a:xfrm>
        </p:spPr>
        <p:txBody>
          <a:bodyPr/>
          <a:lstStyle/>
          <a:p>
            <a:r>
              <a:rPr lang="sv-SE"/>
              <a:t>Klicka på ikonen för att lägga till en bild</a:t>
            </a:r>
            <a:endParaRPr lang="en-GB"/>
          </a:p>
        </p:txBody>
      </p:sp>
      <p:sp>
        <p:nvSpPr>
          <p:cNvPr id="10" name="Platshållare för bild 12">
            <a:extLst>
              <a:ext uri="{FF2B5EF4-FFF2-40B4-BE49-F238E27FC236}">
                <a16:creationId xmlns:a16="http://schemas.microsoft.com/office/drawing/2014/main" id="{BC3C8CFC-2399-786C-A053-51FD97723AC6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245021" y="1687633"/>
            <a:ext cx="2822004" cy="3325692"/>
          </a:xfrm>
        </p:spPr>
        <p:txBody>
          <a:bodyPr/>
          <a:lstStyle/>
          <a:p>
            <a:r>
              <a:rPr lang="sv-SE"/>
              <a:t>Klicka på ikonen för att lägga till en bild</a:t>
            </a:r>
            <a:endParaRPr lang="en-GB"/>
          </a:p>
        </p:txBody>
      </p:sp>
      <p:sp>
        <p:nvSpPr>
          <p:cNvPr id="2" name="Platshållare för text 14">
            <a:extLst>
              <a:ext uri="{FF2B5EF4-FFF2-40B4-BE49-F238E27FC236}">
                <a16:creationId xmlns:a16="http://schemas.microsoft.com/office/drawing/2014/main" id="{590AE671-F2B6-FABF-A578-926E5EABFF3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947738" y="5192713"/>
            <a:ext cx="2822004" cy="906462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7" name="Platshållare för text 14">
            <a:extLst>
              <a:ext uri="{FF2B5EF4-FFF2-40B4-BE49-F238E27FC236}">
                <a16:creationId xmlns:a16="http://schemas.microsoft.com/office/drawing/2014/main" id="{66BB79A9-07F3-3923-86C2-83C52FDEA60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096379" y="5192713"/>
            <a:ext cx="2822004" cy="906462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8" name="Platshållare för text 14">
            <a:extLst>
              <a:ext uri="{FF2B5EF4-FFF2-40B4-BE49-F238E27FC236}">
                <a16:creationId xmlns:a16="http://schemas.microsoft.com/office/drawing/2014/main" id="{3BC5D95A-77B0-95FD-F967-BDB03FDE710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245021" y="5192713"/>
            <a:ext cx="2822004" cy="906462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44496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597">
          <p15:clr>
            <a:srgbClr val="FBAE40"/>
          </p15:clr>
        </p15:guide>
        <p15:guide id="4" pos="3477">
          <p15:clr>
            <a:srgbClr val="FBAE40"/>
          </p15:clr>
        </p15:guide>
        <p15:guide id="5" orient="horz" pos="1275">
          <p15:clr>
            <a:srgbClr val="FBAE40"/>
          </p15:clr>
        </p15:guide>
        <p15:guide id="6" orient="horz" pos="3158">
          <p15:clr>
            <a:srgbClr val="FBAE40"/>
          </p15:clr>
        </p15:guide>
        <p15:guide id="7" orient="horz" pos="327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FFE1B46D-8109-6054-3587-2B9881082B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9006" y="1272750"/>
            <a:ext cx="4556257" cy="433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9260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llgänglighet Office 365/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ruta 5">
            <a:extLst>
              <a:ext uri="{FF2B5EF4-FFF2-40B4-BE49-F238E27FC236}">
                <a16:creationId xmlns:a16="http://schemas.microsoft.com/office/drawing/2014/main" id="{0A51E754-9C7A-11C0-D983-A8276233FD20}"/>
              </a:ext>
            </a:extLst>
          </p:cNvPr>
          <p:cNvSpPr txBox="1"/>
          <p:nvPr userDrawn="1"/>
        </p:nvSpPr>
        <p:spPr>
          <a:xfrm>
            <a:off x="957359" y="821623"/>
            <a:ext cx="95351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err="1">
                <a:latin typeface="Arial" panose="020B0604020202020204" pitchFamily="34" charset="0"/>
              </a:rPr>
              <a:t>Tillgänglighetsanpassa</a:t>
            </a:r>
            <a:r>
              <a:rPr lang="en-GB" sz="3200" dirty="0">
                <a:latin typeface="Arial" panose="020B0604020202020204" pitchFamily="34" charset="0"/>
              </a:rPr>
              <a:t> din presentation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9AB3E6E3-4894-429E-071D-F50345A149E8}"/>
              </a:ext>
            </a:extLst>
          </p:cNvPr>
          <p:cNvSpPr txBox="1"/>
          <p:nvPr userDrawn="1"/>
        </p:nvSpPr>
        <p:spPr>
          <a:xfrm>
            <a:off x="957359" y="1528186"/>
            <a:ext cx="93234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400" dirty="0"/>
              <a:t>Mallen är inställd för att vara så tillgänglighetsanpassad som möjligt men det är två saker du behöver göra själv allt eftersom du adderar innehåll</a:t>
            </a:r>
            <a:r>
              <a:rPr lang="sv-SE" sz="1400"/>
              <a:t>. </a:t>
            </a:r>
            <a:endParaRPr lang="en-US" sz="1400" b="1" noProof="0" dirty="0">
              <a:latin typeface="Work Sans SemiBold" pitchFamily="2" charset="77"/>
            </a:endParaRP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A0EE485A-2ED1-48AD-EA7A-54C938436EF9}"/>
              </a:ext>
            </a:extLst>
          </p:cNvPr>
          <p:cNvSpPr txBox="1"/>
          <p:nvPr userDrawn="1"/>
        </p:nvSpPr>
        <p:spPr>
          <a:xfrm>
            <a:off x="947738" y="2600794"/>
            <a:ext cx="4234721" cy="15799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spcAft>
                <a:spcPts val="1000"/>
              </a:spcAft>
              <a:buNone/>
            </a:pPr>
            <a:r>
              <a:rPr lang="en-US" sz="1000" dirty="0">
                <a:latin typeface="Arial" panose="020B0604020202020204" pitchFamily="34" charset="0"/>
              </a:rPr>
              <a:t>Högerklicka på en bild/figur och välj alternativet </a:t>
            </a:r>
            <a:r>
              <a:rPr lang="en-US" sz="1000" i="1" dirty="0">
                <a:latin typeface="Arial" panose="020B0604020202020204" pitchFamily="34" charset="0"/>
              </a:rPr>
              <a:t>Redigera alternativtext. </a:t>
            </a:r>
            <a:r>
              <a:rPr lang="en-US" sz="1000" dirty="0">
                <a:latin typeface="Arial" panose="020B0604020202020204" pitchFamily="34" charset="0"/>
              </a:rPr>
              <a:t>Då öppnas en flik till höger i fönstret. Beskriv din bild/figur med 1-2 meningar som läses upp av uppläsningsprogram för de som har nedsatt syn.</a:t>
            </a:r>
          </a:p>
          <a:p>
            <a:pPr marL="0" indent="0">
              <a:spcAft>
                <a:spcPts val="1000"/>
              </a:spcAft>
              <a:buNone/>
            </a:pPr>
            <a:r>
              <a:rPr lang="en-US" sz="1000" dirty="0">
                <a:latin typeface="Arial" panose="020B0604020202020204" pitchFamily="34" charset="0"/>
              </a:rPr>
              <a:t>Har bilden/figuren inget informativt syfte och du vill exkludera den kan du istället klicka I checkrutan </a:t>
            </a:r>
            <a:r>
              <a:rPr lang="en-US" sz="1000" i="1" dirty="0">
                <a:latin typeface="Arial" panose="020B0604020202020204" pitchFamily="34" charset="0"/>
              </a:rPr>
              <a:t>Markera som dekorativt</a:t>
            </a:r>
            <a:r>
              <a:rPr lang="en-US" sz="1000" dirty="0">
                <a:latin typeface="Arial" panose="020B0604020202020204" pitchFamily="34" charset="0"/>
              </a:rPr>
              <a:t> under textrutan för alternativ text.</a:t>
            </a:r>
          </a:p>
          <a:p>
            <a:endParaRPr lang="en-GB" sz="1000" dirty="0">
              <a:latin typeface="Arial" panose="020B0604020202020204" pitchFamily="34" charset="0"/>
            </a:endParaRPr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B14C1B1E-9EFF-D9D7-277A-BFBAECBE27ED}"/>
              </a:ext>
            </a:extLst>
          </p:cNvPr>
          <p:cNvSpPr txBox="1"/>
          <p:nvPr userDrawn="1"/>
        </p:nvSpPr>
        <p:spPr>
          <a:xfrm>
            <a:off x="5549719" y="2600794"/>
            <a:ext cx="423472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000" dirty="0">
                <a:latin typeface="Arial" panose="020B0604020202020204" pitchFamily="34" charset="0"/>
              </a:rPr>
              <a:t>Mallarna förinlagda fält har en uppsatt läsordning men adderar du ytterligare/egna textrutor, bilder, smart art eller annat innehåll som inte finns i mallen bör du kontrollera att läsordningen blir logisk, annars läses objekten in i ordningen de lagts till på sidan.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US" sz="1000" b="1" dirty="0">
                <a:latin typeface="Arial" panose="020B0604020202020204" pitchFamily="34" charset="0"/>
              </a:rPr>
              <a:t>Läsordningen styr du genom:</a:t>
            </a:r>
          </a:p>
          <a:p>
            <a:pPr marL="228600" indent="-228600">
              <a:spcAft>
                <a:spcPts val="600"/>
              </a:spcAft>
              <a:buClr>
                <a:schemeClr val="tx1">
                  <a:lumMod val="65000"/>
                  <a:lumOff val="35000"/>
                </a:schemeClr>
              </a:buClr>
              <a:buFont typeface="+mj-lt"/>
              <a:buAutoNum type="arabicPeriod"/>
            </a:pPr>
            <a:r>
              <a:rPr lang="en-US" sz="1000" dirty="0">
                <a:latin typeface="Arial" panose="020B0604020202020204" pitchFamily="34" charset="0"/>
              </a:rPr>
              <a:t>På fliken </a:t>
            </a:r>
            <a:r>
              <a:rPr lang="en-US" sz="1000" b="0" i="1" baseline="0" dirty="0">
                <a:latin typeface="Arial" panose="020B0604020202020204" pitchFamily="34" charset="0"/>
              </a:rPr>
              <a:t>Start </a:t>
            </a:r>
            <a:r>
              <a:rPr lang="en-US" sz="1000" dirty="0">
                <a:latin typeface="Arial" panose="020B0604020202020204" pitchFamily="34" charset="0"/>
              </a:rPr>
              <a:t>väljer du</a:t>
            </a:r>
            <a:r>
              <a:rPr lang="en-US" sz="1000" b="0" i="1" baseline="0" dirty="0">
                <a:latin typeface="Arial" panose="020B0604020202020204" pitchFamily="34" charset="0"/>
              </a:rPr>
              <a:t> Ordna.</a:t>
            </a:r>
            <a:endParaRPr lang="en-US" sz="1000" dirty="0">
              <a:latin typeface="Arial" panose="020B0604020202020204" pitchFamily="34" charset="0"/>
            </a:endParaRPr>
          </a:p>
          <a:p>
            <a:pPr marL="228600" indent="-228600">
              <a:spcAft>
                <a:spcPts val="600"/>
              </a:spcAft>
              <a:buClr>
                <a:schemeClr val="tx1">
                  <a:lumMod val="65000"/>
                  <a:lumOff val="35000"/>
                </a:schemeClr>
              </a:buClr>
              <a:buFont typeface="+mj-lt"/>
              <a:buAutoNum type="arabicPeriod"/>
            </a:pPr>
            <a:r>
              <a:rPr lang="en-US" sz="1000" dirty="0">
                <a:latin typeface="Arial" panose="020B0604020202020204" pitchFamily="34" charset="0"/>
              </a:rPr>
              <a:t>På menyn </a:t>
            </a:r>
            <a:r>
              <a:rPr lang="en-US" sz="1000" b="0" i="1" baseline="0" dirty="0">
                <a:latin typeface="Arial" panose="020B0604020202020204" pitchFamily="34" charset="0"/>
              </a:rPr>
              <a:t>Ordna </a:t>
            </a:r>
            <a:r>
              <a:rPr lang="en-US" sz="1000" dirty="0">
                <a:latin typeface="Arial" panose="020B0604020202020204" pitchFamily="34" charset="0"/>
              </a:rPr>
              <a:t>väljer du</a:t>
            </a:r>
            <a:r>
              <a:rPr lang="en-US" sz="1000" b="0" i="1" baseline="0" dirty="0">
                <a:latin typeface="Arial" panose="020B0604020202020204" pitchFamily="34" charset="0"/>
              </a:rPr>
              <a:t> Markeringsfönster.</a:t>
            </a:r>
            <a:endParaRPr lang="en-US" sz="1000" dirty="0">
              <a:latin typeface="Arial" panose="020B0604020202020204" pitchFamily="34" charset="0"/>
            </a:endParaRPr>
          </a:p>
          <a:p>
            <a:pPr marL="0" indent="0">
              <a:spcAft>
                <a:spcPts val="600"/>
              </a:spcAft>
              <a:buClr>
                <a:schemeClr val="tx1">
                  <a:lumMod val="65000"/>
                  <a:lumOff val="35000"/>
                </a:schemeClr>
              </a:buClr>
              <a:buFont typeface="+mj-lt"/>
              <a:buNone/>
            </a:pPr>
            <a:r>
              <a:rPr lang="en-US" sz="1000" dirty="0">
                <a:latin typeface="Arial" panose="020B0604020202020204" pitchFamily="34" charset="0"/>
              </a:rPr>
              <a:t>Då öppnas en flik till höger I fönstret. Dra objekten tills de har den ordning du vill. Detta påverkar inte layouten på sidan utan bara vilken ordning de läses in maskinellt. </a:t>
            </a:r>
            <a:endParaRPr lang="en-GB" sz="1000" dirty="0">
              <a:latin typeface="Arial" panose="020B0604020202020204" pitchFamily="34" charset="0"/>
            </a:endParaRPr>
          </a:p>
        </p:txBody>
      </p:sp>
      <p:sp>
        <p:nvSpPr>
          <p:cNvPr id="13" name="textruta 12">
            <a:extLst>
              <a:ext uri="{FF2B5EF4-FFF2-40B4-BE49-F238E27FC236}">
                <a16:creationId xmlns:a16="http://schemas.microsoft.com/office/drawing/2014/main" id="{5C80CE63-C4AE-38F4-9AAB-26B856C6A2AA}"/>
              </a:ext>
            </a:extLst>
          </p:cNvPr>
          <p:cNvSpPr txBox="1"/>
          <p:nvPr userDrawn="1"/>
        </p:nvSpPr>
        <p:spPr>
          <a:xfrm>
            <a:off x="934309" y="2231036"/>
            <a:ext cx="42481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err="1">
                <a:latin typeface="Work Sans Medium" pitchFamily="2" charset="77"/>
              </a:rPr>
              <a:t>Lägg</a:t>
            </a:r>
            <a:r>
              <a:rPr lang="en-GB" sz="1400" dirty="0">
                <a:latin typeface="Work Sans Medium" pitchFamily="2" charset="77"/>
              </a:rPr>
              <a:t> till </a:t>
            </a:r>
            <a:r>
              <a:rPr lang="en-GB" sz="1400" dirty="0" err="1">
                <a:latin typeface="Work Sans Medium" pitchFamily="2" charset="77"/>
              </a:rPr>
              <a:t>alternativ</a:t>
            </a:r>
            <a:r>
              <a:rPr lang="en-GB" sz="1400" dirty="0">
                <a:latin typeface="Work Sans Medium" pitchFamily="2" charset="77"/>
              </a:rPr>
              <a:t> text för </a:t>
            </a:r>
            <a:r>
              <a:rPr lang="en-GB" sz="1400" dirty="0" err="1">
                <a:latin typeface="Work Sans Medium" pitchFamily="2" charset="77"/>
              </a:rPr>
              <a:t>bilder</a:t>
            </a:r>
            <a:r>
              <a:rPr lang="en-GB" sz="1400" dirty="0">
                <a:latin typeface="Work Sans Medium" pitchFamily="2" charset="77"/>
              </a:rPr>
              <a:t>/figurer</a:t>
            </a:r>
          </a:p>
        </p:txBody>
      </p:sp>
      <p:sp>
        <p:nvSpPr>
          <p:cNvPr id="14" name="textruta 13">
            <a:extLst>
              <a:ext uri="{FF2B5EF4-FFF2-40B4-BE49-F238E27FC236}">
                <a16:creationId xmlns:a16="http://schemas.microsoft.com/office/drawing/2014/main" id="{7FE0EBDC-2402-1F53-DC48-ACFDF104DF39}"/>
              </a:ext>
            </a:extLst>
          </p:cNvPr>
          <p:cNvSpPr txBox="1"/>
          <p:nvPr userDrawn="1"/>
        </p:nvSpPr>
        <p:spPr>
          <a:xfrm>
            <a:off x="5543785" y="2231036"/>
            <a:ext cx="42481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err="1">
                <a:latin typeface="Work Sans Medium" pitchFamily="2" charset="77"/>
              </a:rPr>
              <a:t>Dubbelkolla</a:t>
            </a:r>
            <a:r>
              <a:rPr lang="en-GB" sz="1400" dirty="0">
                <a:latin typeface="Work Sans Medium" pitchFamily="2" charset="77"/>
              </a:rPr>
              <a:t> </a:t>
            </a:r>
            <a:r>
              <a:rPr lang="en-GB" sz="1400" dirty="0" err="1">
                <a:latin typeface="Work Sans Medium" pitchFamily="2" charset="77"/>
              </a:rPr>
              <a:t>läsordningen</a:t>
            </a:r>
            <a:endParaRPr lang="en-GB" sz="1400" dirty="0">
              <a:latin typeface="Work Sans Medium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5282215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DE07660-1B32-69B9-357E-6F2D30791F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2ED7944-5A27-389E-C21A-C790E83394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16022E5-A4D3-7FEA-4373-DDE289B91C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7428972-23BF-F45F-DEB1-D1404AF72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96E7AD7-0CFC-1FBC-38FC-9424CDE80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095F7-6AE6-4CD6-9521-7ED6A198531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509813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">
    <p:bg>
      <p:bgPr>
        <a:solidFill>
          <a:srgbClr val="EDED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1">
            <a:extLst>
              <a:ext uri="{FF2B5EF4-FFF2-40B4-BE49-F238E27FC236}">
                <a16:creationId xmlns:a16="http://schemas.microsoft.com/office/drawing/2014/main" id="{B8C1BEF0-CC6B-5D80-AC3F-DCD9982497A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95853" y="3571875"/>
            <a:ext cx="8798701" cy="1654175"/>
          </a:xfrm>
        </p:spPr>
        <p:txBody>
          <a:bodyPr anchor="ctr">
            <a:no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Presentation </a:t>
            </a:r>
            <a:r>
              <a:rPr lang="sv-SE" dirty="0" err="1"/>
              <a:t>title</a:t>
            </a:r>
            <a:endParaRPr lang="sv-SE" dirty="0"/>
          </a:p>
        </p:txBody>
      </p:sp>
      <p:sp>
        <p:nvSpPr>
          <p:cNvPr id="6" name="Underrubrik 2">
            <a:extLst>
              <a:ext uri="{FF2B5EF4-FFF2-40B4-BE49-F238E27FC236}">
                <a16:creationId xmlns:a16="http://schemas.microsoft.com/office/drawing/2014/main" id="{C3841BD3-5439-F0D1-9827-775AB47EAB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132013" y="5388994"/>
            <a:ext cx="7926387" cy="461962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 err="1"/>
              <a:t>Subtitle</a:t>
            </a:r>
            <a:r>
              <a:rPr lang="sv-SE" dirty="0"/>
              <a:t> </a:t>
            </a:r>
            <a:r>
              <a:rPr lang="sv-SE" dirty="0" err="1"/>
              <a:t>here</a:t>
            </a:r>
            <a:endParaRPr lang="sv-SE" dirty="0"/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F231D883-7B16-7C82-305D-01DE34B463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5244" y="1007044"/>
            <a:ext cx="1739917" cy="1654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8542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0ADBFD3-494F-0006-CF49-3526BB979B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E609E1BD-AA5D-00B1-E039-47660A7F40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94A18E1F-D479-AB8E-0971-6711BBC8DC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6C8F4-20CD-364A-8A8E-DE130115B178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Platshållare för rubrik 1">
            <a:extLst>
              <a:ext uri="{FF2B5EF4-FFF2-40B4-BE49-F238E27FC236}">
                <a16:creationId xmlns:a16="http://schemas.microsoft.com/office/drawing/2014/main" id="{7A283842-21B2-F132-5C80-A0C1143000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738" y="836613"/>
            <a:ext cx="9472971" cy="716142"/>
          </a:xfrm>
          <a:prstGeom prst="rect">
            <a:avLst/>
          </a:prstGeom>
        </p:spPr>
        <p:txBody>
          <a:bodyPr vert="horz" lIns="91440" tIns="108000" rIns="91440" bIns="45720" rtlCol="0" anchor="t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8" name="Platshållare för innehåll 7">
            <a:extLst>
              <a:ext uri="{FF2B5EF4-FFF2-40B4-BE49-F238E27FC236}">
                <a16:creationId xmlns:a16="http://schemas.microsoft.com/office/drawing/2014/main" id="{49F71313-69F3-3473-0FB7-308AC801C5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47738" y="1776413"/>
            <a:ext cx="9472971" cy="4244974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44195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CC32F3E5-D4FB-6CAF-7271-81A8E7074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6E6D920F-9B89-6CE6-44CC-CA866A2473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FF1D8D47-4CF2-999B-CC89-CCC79A3C5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6C8F4-20CD-364A-8A8E-DE130115B178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8" name="Platshållare för bild 2">
            <a:extLst>
              <a:ext uri="{FF2B5EF4-FFF2-40B4-BE49-F238E27FC236}">
                <a16:creationId xmlns:a16="http://schemas.microsoft.com/office/drawing/2014/main" id="{82EBE0E1-BE11-020E-84EC-67233813B7C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795" y="0"/>
            <a:ext cx="6096000" cy="6858000"/>
          </a:xfrm>
        </p:spPr>
        <p:txBody>
          <a:bodyPr bIns="1044000" anchor="ctr"/>
          <a:lstStyle>
            <a:lvl1pPr marL="0" indent="0" algn="ctr">
              <a:buNone/>
              <a:defRPr/>
            </a:lvl1pPr>
          </a:lstStyle>
          <a:p>
            <a:r>
              <a:rPr lang="sv-SE" dirty="0" err="1"/>
              <a:t>Click</a:t>
            </a:r>
            <a:r>
              <a:rPr lang="sv-SE" dirty="0"/>
              <a:t> on the </a:t>
            </a:r>
            <a:r>
              <a:rPr lang="sv-SE" dirty="0" err="1"/>
              <a:t>icon</a:t>
            </a:r>
            <a:r>
              <a:rPr lang="sv-SE" dirty="0"/>
              <a:t> or </a:t>
            </a:r>
            <a:br>
              <a:rPr lang="sv-SE" dirty="0"/>
            </a:br>
            <a:r>
              <a:rPr lang="sv-SE" dirty="0"/>
              <a:t>drag and </a:t>
            </a:r>
            <a:r>
              <a:rPr lang="sv-SE" dirty="0" err="1"/>
              <a:t>drop</a:t>
            </a:r>
            <a:r>
              <a:rPr lang="sv-SE" dirty="0"/>
              <a:t> to </a:t>
            </a:r>
            <a:r>
              <a:rPr lang="sv-SE" dirty="0" err="1"/>
              <a:t>insert</a:t>
            </a:r>
            <a:r>
              <a:rPr lang="sv-SE" dirty="0"/>
              <a:t> an image</a:t>
            </a:r>
          </a:p>
        </p:txBody>
      </p:sp>
      <p:sp>
        <p:nvSpPr>
          <p:cNvPr id="17" name="Platshållare för rubrik 1">
            <a:extLst>
              <a:ext uri="{FF2B5EF4-FFF2-40B4-BE49-F238E27FC236}">
                <a16:creationId xmlns:a16="http://schemas.microsoft.com/office/drawing/2014/main" id="{31F0A250-9FA8-F7E1-916A-3CC75EC2F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3700" y="836613"/>
            <a:ext cx="4114800" cy="1459243"/>
          </a:xfrm>
          <a:prstGeom prst="rect">
            <a:avLst/>
          </a:prstGeom>
        </p:spPr>
        <p:txBody>
          <a:bodyPr vert="horz" lIns="91440" tIns="108000" rIns="91440" bIns="45720" rtlCol="0" anchor="t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21" name="Platshållare för text 9">
            <a:extLst>
              <a:ext uri="{FF2B5EF4-FFF2-40B4-BE49-F238E27FC236}">
                <a16:creationId xmlns:a16="http://schemas.microsoft.com/office/drawing/2014/main" id="{B292B661-7CCD-4000-08D7-733BB70F4D9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43700" y="2024063"/>
            <a:ext cx="4114800" cy="1910751"/>
          </a:xfrm>
        </p:spPr>
        <p:txBody>
          <a:bodyPr/>
          <a:lstStyle>
            <a:lvl1pPr marL="0" indent="0">
              <a:lnSpc>
                <a:spcPts val="2120"/>
              </a:lnSpc>
              <a:spcBef>
                <a:spcPts val="300"/>
              </a:spcBef>
              <a:buFontTx/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FontTx/>
              <a:buNone/>
              <a:defRPr sz="14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 sz="10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1828800" indent="0">
              <a:buFontTx/>
              <a:buNone/>
              <a:defRPr sz="10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1907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75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527">
          <p15:clr>
            <a:srgbClr val="FBAE40"/>
          </p15:clr>
        </p15:guide>
        <p15:guide id="4" pos="4248">
          <p15:clr>
            <a:srgbClr val="FBAE40"/>
          </p15:clr>
        </p15:guide>
        <p15:guide id="5" pos="6834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D40FDF65-DDD5-E90D-E5DB-B558EDECD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8BC36520-22BB-EFA2-853F-F3E7342A2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9A6DF841-EA31-7BF4-9684-209279B6D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6C8F4-20CD-364A-8A8E-DE130115B178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Platshållare för bild 2">
            <a:extLst>
              <a:ext uri="{FF2B5EF4-FFF2-40B4-BE49-F238E27FC236}">
                <a16:creationId xmlns:a16="http://schemas.microsoft.com/office/drawing/2014/main" id="{3038389D-D197-86D6-9D3E-5A61199E687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795" y="0"/>
            <a:ext cx="6096000" cy="6858000"/>
          </a:xfrm>
        </p:spPr>
        <p:txBody>
          <a:bodyPr bIns="1044000" anchor="ctr"/>
          <a:lstStyle>
            <a:lvl1pPr marL="0" indent="0" algn="ctr">
              <a:buNone/>
              <a:defRPr/>
            </a:lvl1pPr>
          </a:lstStyle>
          <a:p>
            <a:r>
              <a:rPr lang="sv-SE" dirty="0" err="1"/>
              <a:t>Click</a:t>
            </a:r>
            <a:r>
              <a:rPr lang="sv-SE" dirty="0"/>
              <a:t> on the </a:t>
            </a:r>
            <a:r>
              <a:rPr lang="sv-SE" dirty="0" err="1"/>
              <a:t>icon</a:t>
            </a:r>
            <a:r>
              <a:rPr lang="sv-SE" dirty="0"/>
              <a:t> or </a:t>
            </a:r>
            <a:br>
              <a:rPr lang="sv-SE" dirty="0"/>
            </a:br>
            <a:r>
              <a:rPr lang="sv-SE" dirty="0"/>
              <a:t>drag and </a:t>
            </a:r>
            <a:r>
              <a:rPr lang="sv-SE" dirty="0" err="1"/>
              <a:t>drop</a:t>
            </a:r>
            <a:r>
              <a:rPr lang="sv-SE" dirty="0"/>
              <a:t> to </a:t>
            </a:r>
            <a:r>
              <a:rPr lang="sv-SE" dirty="0" err="1"/>
              <a:t>insert</a:t>
            </a:r>
            <a:r>
              <a:rPr lang="sv-SE" dirty="0"/>
              <a:t> an image</a:t>
            </a:r>
          </a:p>
        </p:txBody>
      </p:sp>
      <p:sp>
        <p:nvSpPr>
          <p:cNvPr id="7" name="Platshållare för rubrik 1">
            <a:extLst>
              <a:ext uri="{FF2B5EF4-FFF2-40B4-BE49-F238E27FC236}">
                <a16:creationId xmlns:a16="http://schemas.microsoft.com/office/drawing/2014/main" id="{72E0C1A0-A9BD-243C-0ED6-127A99F43D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3700" y="1844674"/>
            <a:ext cx="4114800" cy="1459243"/>
          </a:xfrm>
          <a:prstGeom prst="rect">
            <a:avLst/>
          </a:prstGeom>
        </p:spPr>
        <p:txBody>
          <a:bodyPr vert="horz" lIns="91440" tIns="108000" rIns="91440" bIns="45720" rtlCol="0" anchor="t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8" name="Platshållare för text 9">
            <a:extLst>
              <a:ext uri="{FF2B5EF4-FFF2-40B4-BE49-F238E27FC236}">
                <a16:creationId xmlns:a16="http://schemas.microsoft.com/office/drawing/2014/main" id="{6A8C23D9-7BD3-7E9D-6E90-B458B8D2704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43700" y="3429000"/>
            <a:ext cx="4114800" cy="1910751"/>
          </a:xfrm>
        </p:spPr>
        <p:txBody>
          <a:bodyPr/>
          <a:lstStyle>
            <a:lvl1pPr marL="0" indent="0">
              <a:lnSpc>
                <a:spcPts val="2360"/>
              </a:lnSpc>
              <a:spcBef>
                <a:spcPts val="0"/>
              </a:spcBef>
              <a:buFontTx/>
              <a:buNone/>
              <a:defRPr sz="18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FontTx/>
              <a:buNone/>
              <a:defRPr sz="14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 sz="10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1828800" indent="0">
              <a:buFontTx/>
              <a:buNone/>
              <a:defRPr sz="10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0832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1865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83462A3D-BC6E-33F6-D482-0EDC48C6DC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CB664D28-D961-D1F2-AC74-C753E5DCB3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FA6E489E-66C8-8766-0520-C9DA822D5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6C8F4-20CD-364A-8A8E-DE130115B178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2" name="Platshållare för rubrik 1">
            <a:extLst>
              <a:ext uri="{FF2B5EF4-FFF2-40B4-BE49-F238E27FC236}">
                <a16:creationId xmlns:a16="http://schemas.microsoft.com/office/drawing/2014/main" id="{1DFB9773-1D7F-F3B3-C706-28A8C2D92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739" y="836613"/>
            <a:ext cx="8196262" cy="1311364"/>
          </a:xfrm>
          <a:prstGeom prst="rect">
            <a:avLst/>
          </a:prstGeom>
        </p:spPr>
        <p:txBody>
          <a:bodyPr vert="horz" lIns="91440" tIns="108000" rIns="91440" bIns="45720" rtlCol="0" anchor="t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14" name="Platshållare för innehåll 13">
            <a:extLst>
              <a:ext uri="{FF2B5EF4-FFF2-40B4-BE49-F238E27FC236}">
                <a16:creationId xmlns:a16="http://schemas.microsoft.com/office/drawing/2014/main" id="{67484F84-26D1-126E-3D9A-EE9938F14D35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947738" y="2528888"/>
            <a:ext cx="4559300" cy="257795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15" name="Platshållare för innehåll 13">
            <a:extLst>
              <a:ext uri="{FF2B5EF4-FFF2-40B4-BE49-F238E27FC236}">
                <a16:creationId xmlns:a16="http://schemas.microsoft.com/office/drawing/2014/main" id="{BF275934-BA93-B26D-2430-57E339605908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089081" y="2528888"/>
            <a:ext cx="4559300" cy="257795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34894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597">
          <p15:clr>
            <a:srgbClr val="FBAE40"/>
          </p15:clr>
        </p15:guide>
        <p15:guide id="4" orient="horz" pos="527">
          <p15:clr>
            <a:srgbClr val="FBAE40"/>
          </p15:clr>
        </p15:guide>
        <p15:guide id="5" orient="horz" pos="1593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48721948-959B-87EC-FA49-B45A4B605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E95995D-2E7D-4CB8-015A-F23849398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8F2DE99-6303-F89C-1611-0FFF475B6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6C8F4-20CD-364A-8A8E-DE130115B178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BA1374A7-E0B7-54FC-E679-6FEEF0E72FA1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947738" y="2024063"/>
            <a:ext cx="4262617" cy="3763962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9" name="Platshållare för innehåll 6">
            <a:extLst>
              <a:ext uri="{FF2B5EF4-FFF2-40B4-BE49-F238E27FC236}">
                <a16:creationId xmlns:a16="http://schemas.microsoft.com/office/drawing/2014/main" id="{B41E123B-B2EB-E3F8-6438-FA8E1D383E07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5519738" y="2024063"/>
            <a:ext cx="4262617" cy="3763962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12" name="Platshållare för rubrik 1">
            <a:extLst>
              <a:ext uri="{FF2B5EF4-FFF2-40B4-BE49-F238E27FC236}">
                <a16:creationId xmlns:a16="http://schemas.microsoft.com/office/drawing/2014/main" id="{939A7C66-E96C-ED31-2BDE-4005A0E861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738" y="836612"/>
            <a:ext cx="4262617" cy="1052573"/>
          </a:xfrm>
          <a:prstGeom prst="rect">
            <a:avLst/>
          </a:prstGeom>
        </p:spPr>
        <p:txBody>
          <a:bodyPr vert="horz" lIns="91440" tIns="108000" rIns="91440" bIns="45720" rtlCol="0" anchor="t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23" name="Platshållare för text 22">
            <a:extLst>
              <a:ext uri="{FF2B5EF4-FFF2-40B4-BE49-F238E27FC236}">
                <a16:creationId xmlns:a16="http://schemas.microsoft.com/office/drawing/2014/main" id="{FAE689B1-F36C-71C2-F115-C9B65A0A00C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519738" y="905624"/>
            <a:ext cx="4262437" cy="1052512"/>
          </a:xfrm>
        </p:spPr>
        <p:txBody>
          <a:bodyPr/>
          <a:lstStyle>
            <a:lvl1pPr marL="0" indent="0">
              <a:lnSpc>
                <a:spcPts val="3840"/>
              </a:lnSpc>
              <a:spcBef>
                <a:spcPts val="0"/>
              </a:spcBef>
              <a:spcAft>
                <a:spcPts val="0"/>
              </a:spcAft>
              <a:buNone/>
              <a:defRPr sz="3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2663736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597">
          <p15:clr>
            <a:srgbClr val="FBAE40"/>
          </p15:clr>
        </p15:guide>
        <p15:guide id="4" pos="3477">
          <p15:clr>
            <a:srgbClr val="FBAE40"/>
          </p15:clr>
        </p15:guide>
        <p15:guide id="5" orient="horz" pos="1275">
          <p15:clr>
            <a:srgbClr val="FBAE40"/>
          </p15:clr>
        </p15:guide>
        <p15:guide id="6" orient="horz" pos="3158">
          <p15:clr>
            <a:srgbClr val="FBAE40"/>
          </p15:clr>
        </p15:guide>
        <p15:guide id="7" orient="horz" pos="3271">
          <p15:clr>
            <a:srgbClr val="FBAE40"/>
          </p15:clr>
        </p15:guide>
        <p15:guide id="8" orient="horz" pos="527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0ADBFD3-494F-0006-CF49-3526BB979B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E609E1BD-AA5D-00B1-E039-47660A7F40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94A18E1F-D479-AB8E-0971-6711BBC8DC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6C8F4-20CD-364A-8A8E-DE130115B178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Platshållare för rubrik 1">
            <a:extLst>
              <a:ext uri="{FF2B5EF4-FFF2-40B4-BE49-F238E27FC236}">
                <a16:creationId xmlns:a16="http://schemas.microsoft.com/office/drawing/2014/main" id="{7A283842-21B2-F132-5C80-A0C1143000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738" y="836613"/>
            <a:ext cx="9472971" cy="716142"/>
          </a:xfrm>
          <a:prstGeom prst="rect">
            <a:avLst/>
          </a:prstGeom>
        </p:spPr>
        <p:txBody>
          <a:bodyPr vert="horz" lIns="91440" tIns="108000" rIns="91440" bIns="45720" rtlCol="0" anchor="t">
            <a:noAutofit/>
          </a:bodyPr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8" name="Platshållare för innehåll 7">
            <a:extLst>
              <a:ext uri="{FF2B5EF4-FFF2-40B4-BE49-F238E27FC236}">
                <a16:creationId xmlns:a16="http://schemas.microsoft.com/office/drawing/2014/main" id="{49F71313-69F3-3473-0FB7-308AC801C5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47738" y="1776413"/>
            <a:ext cx="9472971" cy="4244974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20566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vå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48721948-959B-87EC-FA49-B45A4B605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E95995D-2E7D-4CB8-015A-F23849398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8F2DE99-6303-F89C-1611-0FFF475B6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6C8F4-20CD-364A-8A8E-DE130115B178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Platshållare för rubrik 1">
            <a:extLst>
              <a:ext uri="{FF2B5EF4-FFF2-40B4-BE49-F238E27FC236}">
                <a16:creationId xmlns:a16="http://schemas.microsoft.com/office/drawing/2014/main" id="{2AE870AB-060B-0FB2-E725-21BB65BCB5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739" y="836613"/>
            <a:ext cx="8196262" cy="1311364"/>
          </a:xfrm>
          <a:prstGeom prst="rect">
            <a:avLst/>
          </a:prstGeom>
        </p:spPr>
        <p:txBody>
          <a:bodyPr vert="horz" lIns="91440" tIns="108000" rIns="91440" bIns="45720" rtlCol="0" anchor="t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11" name="Platshållare för bild 10">
            <a:extLst>
              <a:ext uri="{FF2B5EF4-FFF2-40B4-BE49-F238E27FC236}">
                <a16:creationId xmlns:a16="http://schemas.microsoft.com/office/drawing/2014/main" id="{49E648CF-56EA-9980-F69D-2AC8D23AEE0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089650" y="2035175"/>
            <a:ext cx="4559300" cy="2973266"/>
          </a:xfrm>
        </p:spPr>
        <p:txBody>
          <a:bodyPr/>
          <a:lstStyle/>
          <a:p>
            <a:r>
              <a:rPr lang="sv-SE"/>
              <a:t>Klicka på ikonen för att lägga till en bild</a:t>
            </a:r>
            <a:endParaRPr lang="en-GB"/>
          </a:p>
        </p:txBody>
      </p:sp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3835E09C-BA82-D9ED-C123-DAF1093D8E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47738" y="2024063"/>
            <a:ext cx="4572000" cy="2989262"/>
          </a:xfrm>
        </p:spPr>
        <p:txBody>
          <a:bodyPr/>
          <a:lstStyle/>
          <a:p>
            <a:r>
              <a:rPr lang="sv-SE"/>
              <a:t>Klicka på ikonen för att lägga till en bild</a:t>
            </a:r>
            <a:endParaRPr lang="en-GB"/>
          </a:p>
        </p:txBody>
      </p:sp>
      <p:sp>
        <p:nvSpPr>
          <p:cNvPr id="15" name="Platshållare för text 14">
            <a:extLst>
              <a:ext uri="{FF2B5EF4-FFF2-40B4-BE49-F238E27FC236}">
                <a16:creationId xmlns:a16="http://schemas.microsoft.com/office/drawing/2014/main" id="{7EA82616-DB96-A57E-04F3-E904D69359D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47738" y="5192713"/>
            <a:ext cx="4572000" cy="906462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16" name="Platshållare för text 14">
            <a:extLst>
              <a:ext uri="{FF2B5EF4-FFF2-40B4-BE49-F238E27FC236}">
                <a16:creationId xmlns:a16="http://schemas.microsoft.com/office/drawing/2014/main" id="{09876A58-6661-933D-30BB-FCB61348535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089081" y="5192713"/>
            <a:ext cx="4572000" cy="906462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75221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597">
          <p15:clr>
            <a:srgbClr val="FBAE40"/>
          </p15:clr>
        </p15:guide>
        <p15:guide id="4" pos="3477">
          <p15:clr>
            <a:srgbClr val="FBAE40"/>
          </p15:clr>
        </p15:guide>
        <p15:guide id="5" orient="horz" pos="1275">
          <p15:clr>
            <a:srgbClr val="FBAE40"/>
          </p15:clr>
        </p15:guide>
        <p15:guide id="6" orient="horz" pos="3158">
          <p15:clr>
            <a:srgbClr val="FBAE40"/>
          </p15:clr>
        </p15:guide>
        <p15:guide id="7" orient="horz" pos="327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48721948-959B-87EC-FA49-B45A4B605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E95995D-2E7D-4CB8-015A-F23849398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8F2DE99-6303-F89C-1611-0FFF475B6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6C8F4-20CD-364A-8A8E-DE130115B178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Platshållare för rubrik 1">
            <a:extLst>
              <a:ext uri="{FF2B5EF4-FFF2-40B4-BE49-F238E27FC236}">
                <a16:creationId xmlns:a16="http://schemas.microsoft.com/office/drawing/2014/main" id="{2AE870AB-060B-0FB2-E725-21BB65BCB5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739" y="836613"/>
            <a:ext cx="8196262" cy="1311364"/>
          </a:xfrm>
          <a:prstGeom prst="rect">
            <a:avLst/>
          </a:prstGeom>
        </p:spPr>
        <p:txBody>
          <a:bodyPr vert="horz" lIns="91440" tIns="108000" rIns="91440" bIns="45720" rtlCol="0" anchor="t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11" name="Platshållare för bild 10">
            <a:extLst>
              <a:ext uri="{FF2B5EF4-FFF2-40B4-BE49-F238E27FC236}">
                <a16:creationId xmlns:a16="http://schemas.microsoft.com/office/drawing/2014/main" id="{49E648CF-56EA-9980-F69D-2AC8D23AEE0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089650" y="2035175"/>
            <a:ext cx="4559300" cy="3753150"/>
          </a:xfrm>
        </p:spPr>
        <p:txBody>
          <a:bodyPr/>
          <a:lstStyle/>
          <a:p>
            <a:r>
              <a:rPr lang="sv-SE"/>
              <a:t>Klicka på ikonen för att lägga till en bild</a:t>
            </a:r>
            <a:endParaRPr lang="en-GB"/>
          </a:p>
        </p:txBody>
      </p:sp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3835E09C-BA82-D9ED-C123-DAF1093D8E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47738" y="2024063"/>
            <a:ext cx="4572000" cy="3764262"/>
          </a:xfrm>
        </p:spPr>
        <p:txBody>
          <a:bodyPr/>
          <a:lstStyle/>
          <a:p>
            <a:r>
              <a:rPr lang="sv-SE"/>
              <a:t>Klicka på ikonen för att lägga till en bild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1801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597">
          <p15:clr>
            <a:srgbClr val="FBAE40"/>
          </p15:clr>
        </p15:guide>
        <p15:guide id="4" pos="3477">
          <p15:clr>
            <a:srgbClr val="FBAE40"/>
          </p15:clr>
        </p15:guide>
        <p15:guide id="5" orient="horz" pos="1275">
          <p15:clr>
            <a:srgbClr val="FBAE40"/>
          </p15:clr>
        </p15:guide>
        <p15:guide id="6" orient="horz" pos="3158">
          <p15:clr>
            <a:srgbClr val="FBAE40"/>
          </p15:clr>
        </p15:guide>
        <p15:guide id="7" orient="horz" pos="327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3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48721948-959B-87EC-FA49-B45A4B605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E95995D-2E7D-4CB8-015A-F23849398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8F2DE99-6303-F89C-1611-0FFF475B6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6C8F4-20CD-364A-8A8E-DE130115B178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Platshållare för rubrik 1">
            <a:extLst>
              <a:ext uri="{FF2B5EF4-FFF2-40B4-BE49-F238E27FC236}">
                <a16:creationId xmlns:a16="http://schemas.microsoft.com/office/drawing/2014/main" id="{2AE870AB-060B-0FB2-E725-21BB65BCB5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739" y="836613"/>
            <a:ext cx="8196262" cy="1311364"/>
          </a:xfrm>
          <a:prstGeom prst="rect">
            <a:avLst/>
          </a:prstGeom>
        </p:spPr>
        <p:txBody>
          <a:bodyPr vert="horz" lIns="91440" tIns="108000" rIns="91440" bIns="45720" rtlCol="0" anchor="t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3835E09C-BA82-D9ED-C123-DAF1093D8E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47739" y="2024063"/>
            <a:ext cx="2822004" cy="3764262"/>
          </a:xfrm>
        </p:spPr>
        <p:txBody>
          <a:bodyPr/>
          <a:lstStyle/>
          <a:p>
            <a:r>
              <a:rPr lang="sv-SE"/>
              <a:t>Klicka på ikonen för att lägga till en bild</a:t>
            </a:r>
            <a:endParaRPr lang="en-GB"/>
          </a:p>
        </p:txBody>
      </p:sp>
      <p:sp>
        <p:nvSpPr>
          <p:cNvPr id="9" name="Platshållare för bild 12">
            <a:extLst>
              <a:ext uri="{FF2B5EF4-FFF2-40B4-BE49-F238E27FC236}">
                <a16:creationId xmlns:a16="http://schemas.microsoft.com/office/drawing/2014/main" id="{A1B32E41-89F9-9ED1-454D-E09D343B823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096380" y="2024063"/>
            <a:ext cx="2822004" cy="3764262"/>
          </a:xfrm>
        </p:spPr>
        <p:txBody>
          <a:bodyPr/>
          <a:lstStyle/>
          <a:p>
            <a:r>
              <a:rPr lang="sv-SE"/>
              <a:t>Klicka på ikonen för att lägga till en bild</a:t>
            </a:r>
            <a:endParaRPr lang="en-GB"/>
          </a:p>
        </p:txBody>
      </p:sp>
      <p:sp>
        <p:nvSpPr>
          <p:cNvPr id="10" name="Platshållare för bild 12">
            <a:extLst>
              <a:ext uri="{FF2B5EF4-FFF2-40B4-BE49-F238E27FC236}">
                <a16:creationId xmlns:a16="http://schemas.microsoft.com/office/drawing/2014/main" id="{BC3C8CFC-2399-786C-A053-51FD97723AC6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245021" y="2024063"/>
            <a:ext cx="2822004" cy="3764262"/>
          </a:xfrm>
        </p:spPr>
        <p:txBody>
          <a:bodyPr/>
          <a:lstStyle/>
          <a:p>
            <a:r>
              <a:rPr lang="sv-SE"/>
              <a:t>Klicka på ikonen för att lägga till en bild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80211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597">
          <p15:clr>
            <a:srgbClr val="FBAE40"/>
          </p15:clr>
        </p15:guide>
        <p15:guide id="4" pos="3477">
          <p15:clr>
            <a:srgbClr val="FBAE40"/>
          </p15:clr>
        </p15:guide>
        <p15:guide id="5" orient="horz" pos="1275">
          <p15:clr>
            <a:srgbClr val="FBAE40"/>
          </p15:clr>
        </p15:guide>
        <p15:guide id="6" orient="horz" pos="3158">
          <p15:clr>
            <a:srgbClr val="FBAE40"/>
          </p15:clr>
        </p15:guide>
        <p15:guide id="7" orient="horz" pos="327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3 bilder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48721948-959B-87EC-FA49-B45A4B605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E95995D-2E7D-4CB8-015A-F23849398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8F2DE99-6303-F89C-1611-0FFF475B6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6C8F4-20CD-364A-8A8E-DE130115B178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Platshållare för rubrik 1">
            <a:extLst>
              <a:ext uri="{FF2B5EF4-FFF2-40B4-BE49-F238E27FC236}">
                <a16:creationId xmlns:a16="http://schemas.microsoft.com/office/drawing/2014/main" id="{2AE870AB-060B-0FB2-E725-21BB65BCB5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739" y="836613"/>
            <a:ext cx="8196262" cy="1311364"/>
          </a:xfrm>
          <a:prstGeom prst="rect">
            <a:avLst/>
          </a:prstGeom>
        </p:spPr>
        <p:txBody>
          <a:bodyPr vert="horz" lIns="91440" tIns="108000" rIns="91440" bIns="45720" rtlCol="0" anchor="t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3835E09C-BA82-D9ED-C123-DAF1093D8E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47739" y="1687633"/>
            <a:ext cx="2822004" cy="3325692"/>
          </a:xfrm>
        </p:spPr>
        <p:txBody>
          <a:bodyPr/>
          <a:lstStyle/>
          <a:p>
            <a:r>
              <a:rPr lang="sv-SE"/>
              <a:t>Klicka på ikonen för att lägga till en bild</a:t>
            </a:r>
            <a:endParaRPr lang="en-GB"/>
          </a:p>
        </p:txBody>
      </p:sp>
      <p:sp>
        <p:nvSpPr>
          <p:cNvPr id="9" name="Platshållare för bild 12">
            <a:extLst>
              <a:ext uri="{FF2B5EF4-FFF2-40B4-BE49-F238E27FC236}">
                <a16:creationId xmlns:a16="http://schemas.microsoft.com/office/drawing/2014/main" id="{A1B32E41-89F9-9ED1-454D-E09D343B823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096380" y="1687633"/>
            <a:ext cx="2822004" cy="3325692"/>
          </a:xfrm>
        </p:spPr>
        <p:txBody>
          <a:bodyPr/>
          <a:lstStyle/>
          <a:p>
            <a:r>
              <a:rPr lang="sv-SE"/>
              <a:t>Klicka på ikonen för att lägga till en bild</a:t>
            </a:r>
            <a:endParaRPr lang="en-GB"/>
          </a:p>
        </p:txBody>
      </p:sp>
      <p:sp>
        <p:nvSpPr>
          <p:cNvPr id="10" name="Platshållare för bild 12">
            <a:extLst>
              <a:ext uri="{FF2B5EF4-FFF2-40B4-BE49-F238E27FC236}">
                <a16:creationId xmlns:a16="http://schemas.microsoft.com/office/drawing/2014/main" id="{BC3C8CFC-2399-786C-A053-51FD97723AC6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245021" y="1687633"/>
            <a:ext cx="2822004" cy="3325692"/>
          </a:xfrm>
        </p:spPr>
        <p:txBody>
          <a:bodyPr/>
          <a:lstStyle/>
          <a:p>
            <a:r>
              <a:rPr lang="sv-SE"/>
              <a:t>Klicka på ikonen för att lägga till en bild</a:t>
            </a:r>
            <a:endParaRPr lang="en-GB"/>
          </a:p>
        </p:txBody>
      </p:sp>
      <p:sp>
        <p:nvSpPr>
          <p:cNvPr id="2" name="Platshållare för text 14">
            <a:extLst>
              <a:ext uri="{FF2B5EF4-FFF2-40B4-BE49-F238E27FC236}">
                <a16:creationId xmlns:a16="http://schemas.microsoft.com/office/drawing/2014/main" id="{590AE671-F2B6-FABF-A578-926E5EABFF3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947738" y="5192713"/>
            <a:ext cx="2822004" cy="906462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7" name="Platshållare för text 14">
            <a:extLst>
              <a:ext uri="{FF2B5EF4-FFF2-40B4-BE49-F238E27FC236}">
                <a16:creationId xmlns:a16="http://schemas.microsoft.com/office/drawing/2014/main" id="{66BB79A9-07F3-3923-86C2-83C52FDEA60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096379" y="5192713"/>
            <a:ext cx="2822004" cy="906462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8" name="Platshållare för text 14">
            <a:extLst>
              <a:ext uri="{FF2B5EF4-FFF2-40B4-BE49-F238E27FC236}">
                <a16:creationId xmlns:a16="http://schemas.microsoft.com/office/drawing/2014/main" id="{3BC5D95A-77B0-95FD-F967-BDB03FDE710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245021" y="5192713"/>
            <a:ext cx="2822004" cy="906462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25681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597">
          <p15:clr>
            <a:srgbClr val="FBAE40"/>
          </p15:clr>
        </p15:guide>
        <p15:guide id="4" pos="3477">
          <p15:clr>
            <a:srgbClr val="FBAE40"/>
          </p15:clr>
        </p15:guide>
        <p15:guide id="5" orient="horz" pos="1275">
          <p15:clr>
            <a:srgbClr val="FBAE40"/>
          </p15:clr>
        </p15:guide>
        <p15:guide id="6" orient="horz" pos="3158">
          <p15:clr>
            <a:srgbClr val="FBAE40"/>
          </p15:clr>
        </p15:guide>
        <p15:guide id="7" orient="horz" pos="327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1BEAE4BB-8616-AD66-D017-A34248E7376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9006" y="1272750"/>
            <a:ext cx="4556257" cy="433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728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CC32F3E5-D4FB-6CAF-7271-81A8E7074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6E6D920F-9B89-6CE6-44CC-CA866A2473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FF1D8D47-4CF2-999B-CC89-CCC79A3C5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6C8F4-20CD-364A-8A8E-DE130115B178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8" name="Platshållare för bild 2">
            <a:extLst>
              <a:ext uri="{FF2B5EF4-FFF2-40B4-BE49-F238E27FC236}">
                <a16:creationId xmlns:a16="http://schemas.microsoft.com/office/drawing/2014/main" id="{82EBE0E1-BE11-020E-84EC-67233813B7C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795" y="0"/>
            <a:ext cx="6096000" cy="6858000"/>
          </a:xfrm>
        </p:spPr>
        <p:txBody>
          <a:bodyPr bIns="1044000" anchor="ctr"/>
          <a:lstStyle>
            <a:lvl1pPr marL="0" indent="0" algn="ctr">
              <a:buNone/>
              <a:defRPr/>
            </a:lvl1pPr>
          </a:lstStyle>
          <a:p>
            <a:r>
              <a:rPr lang="sv-SE" dirty="0" err="1"/>
              <a:t>Click</a:t>
            </a:r>
            <a:r>
              <a:rPr lang="sv-SE" dirty="0"/>
              <a:t> on the </a:t>
            </a:r>
            <a:r>
              <a:rPr lang="sv-SE" dirty="0" err="1"/>
              <a:t>icon</a:t>
            </a:r>
            <a:r>
              <a:rPr lang="sv-SE" dirty="0"/>
              <a:t> or </a:t>
            </a:r>
            <a:br>
              <a:rPr lang="sv-SE" dirty="0"/>
            </a:br>
            <a:r>
              <a:rPr lang="sv-SE" dirty="0"/>
              <a:t>drag and </a:t>
            </a:r>
            <a:r>
              <a:rPr lang="sv-SE" dirty="0" err="1"/>
              <a:t>drop</a:t>
            </a:r>
            <a:r>
              <a:rPr lang="sv-SE" dirty="0"/>
              <a:t> to </a:t>
            </a:r>
            <a:r>
              <a:rPr lang="sv-SE" dirty="0" err="1"/>
              <a:t>insert</a:t>
            </a:r>
            <a:r>
              <a:rPr lang="sv-SE" dirty="0"/>
              <a:t> an image</a:t>
            </a:r>
          </a:p>
        </p:txBody>
      </p:sp>
      <p:sp>
        <p:nvSpPr>
          <p:cNvPr id="17" name="Platshållare för rubrik 1">
            <a:extLst>
              <a:ext uri="{FF2B5EF4-FFF2-40B4-BE49-F238E27FC236}">
                <a16:creationId xmlns:a16="http://schemas.microsoft.com/office/drawing/2014/main" id="{31F0A250-9FA8-F7E1-916A-3CC75EC2F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3700" y="836613"/>
            <a:ext cx="4114800" cy="1459243"/>
          </a:xfrm>
          <a:prstGeom prst="rect">
            <a:avLst/>
          </a:prstGeom>
        </p:spPr>
        <p:txBody>
          <a:bodyPr vert="horz" lIns="91440" tIns="108000" rIns="91440" bIns="45720" rtlCol="0" anchor="t">
            <a:noAutofit/>
          </a:bodyPr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21" name="Platshållare för text 9">
            <a:extLst>
              <a:ext uri="{FF2B5EF4-FFF2-40B4-BE49-F238E27FC236}">
                <a16:creationId xmlns:a16="http://schemas.microsoft.com/office/drawing/2014/main" id="{B292B661-7CCD-4000-08D7-733BB70F4D9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43700" y="2024063"/>
            <a:ext cx="4114800" cy="1910751"/>
          </a:xfrm>
        </p:spPr>
        <p:txBody>
          <a:bodyPr/>
          <a:lstStyle>
            <a:lvl1pPr marL="0" indent="0">
              <a:lnSpc>
                <a:spcPts val="2120"/>
              </a:lnSpc>
              <a:spcBef>
                <a:spcPts val="300"/>
              </a:spcBef>
              <a:buFontTx/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FontTx/>
              <a:buNone/>
              <a:defRPr sz="14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 sz="10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1828800" indent="0">
              <a:buFontTx/>
              <a:buNone/>
              <a:defRPr sz="10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07724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75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527">
          <p15:clr>
            <a:srgbClr val="FBAE40"/>
          </p15:clr>
        </p15:guide>
        <p15:guide id="4" pos="4248">
          <p15:clr>
            <a:srgbClr val="FBAE40"/>
          </p15:clr>
        </p15:guide>
        <p15:guide id="5" pos="6834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D40FDF65-DDD5-E90D-E5DB-B558EDECD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8BC36520-22BB-EFA2-853F-F3E7342A2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9A6DF841-EA31-7BF4-9684-209279B6D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6C8F4-20CD-364A-8A8E-DE130115B178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Platshållare för bild 2">
            <a:extLst>
              <a:ext uri="{FF2B5EF4-FFF2-40B4-BE49-F238E27FC236}">
                <a16:creationId xmlns:a16="http://schemas.microsoft.com/office/drawing/2014/main" id="{3038389D-D197-86D6-9D3E-5A61199E687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795" y="0"/>
            <a:ext cx="6096000" cy="6858000"/>
          </a:xfrm>
        </p:spPr>
        <p:txBody>
          <a:bodyPr bIns="1044000" anchor="ctr"/>
          <a:lstStyle>
            <a:lvl1pPr marL="0" indent="0" algn="ctr">
              <a:buNone/>
              <a:defRPr/>
            </a:lvl1pPr>
          </a:lstStyle>
          <a:p>
            <a:r>
              <a:rPr lang="sv-SE" dirty="0" err="1"/>
              <a:t>Click</a:t>
            </a:r>
            <a:r>
              <a:rPr lang="sv-SE" dirty="0"/>
              <a:t> on the </a:t>
            </a:r>
            <a:r>
              <a:rPr lang="sv-SE" dirty="0" err="1"/>
              <a:t>icon</a:t>
            </a:r>
            <a:r>
              <a:rPr lang="sv-SE" dirty="0"/>
              <a:t> or </a:t>
            </a:r>
            <a:br>
              <a:rPr lang="sv-SE" dirty="0"/>
            </a:br>
            <a:r>
              <a:rPr lang="sv-SE" dirty="0"/>
              <a:t>drag and </a:t>
            </a:r>
            <a:r>
              <a:rPr lang="sv-SE" dirty="0" err="1"/>
              <a:t>drop</a:t>
            </a:r>
            <a:r>
              <a:rPr lang="sv-SE" dirty="0"/>
              <a:t> to </a:t>
            </a:r>
            <a:r>
              <a:rPr lang="sv-SE" dirty="0" err="1"/>
              <a:t>insert</a:t>
            </a:r>
            <a:r>
              <a:rPr lang="sv-SE" dirty="0"/>
              <a:t> an image</a:t>
            </a:r>
          </a:p>
        </p:txBody>
      </p:sp>
      <p:sp>
        <p:nvSpPr>
          <p:cNvPr id="7" name="Platshållare för rubrik 1">
            <a:extLst>
              <a:ext uri="{FF2B5EF4-FFF2-40B4-BE49-F238E27FC236}">
                <a16:creationId xmlns:a16="http://schemas.microsoft.com/office/drawing/2014/main" id="{72E0C1A0-A9BD-243C-0ED6-127A99F43D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3700" y="1844674"/>
            <a:ext cx="4114800" cy="1459243"/>
          </a:xfrm>
          <a:prstGeom prst="rect">
            <a:avLst/>
          </a:prstGeom>
        </p:spPr>
        <p:txBody>
          <a:bodyPr vert="horz" lIns="91440" tIns="108000" rIns="91440" bIns="45720" rtlCol="0" anchor="t">
            <a:noAutofit/>
          </a:bodyPr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8" name="Platshållare för text 9">
            <a:extLst>
              <a:ext uri="{FF2B5EF4-FFF2-40B4-BE49-F238E27FC236}">
                <a16:creationId xmlns:a16="http://schemas.microsoft.com/office/drawing/2014/main" id="{6A8C23D9-7BD3-7E9D-6E90-B458B8D2704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43700" y="3429000"/>
            <a:ext cx="4114800" cy="1910751"/>
          </a:xfrm>
        </p:spPr>
        <p:txBody>
          <a:bodyPr/>
          <a:lstStyle>
            <a:lvl1pPr marL="0" indent="0">
              <a:lnSpc>
                <a:spcPts val="2360"/>
              </a:lnSpc>
              <a:spcBef>
                <a:spcPts val="0"/>
              </a:spcBef>
              <a:buFontTx/>
              <a:buNone/>
              <a:defRPr sz="18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FontTx/>
              <a:buNone/>
              <a:defRPr sz="14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 sz="10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1828800" indent="0">
              <a:buFontTx/>
              <a:buNone/>
              <a:defRPr sz="10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85527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1865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83462A3D-BC6E-33F6-D482-0EDC48C6DC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CB664D28-D961-D1F2-AC74-C753E5DCB3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FA6E489E-66C8-8766-0520-C9DA822D5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6C8F4-20CD-364A-8A8E-DE130115B178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2" name="Platshållare för rubrik 1">
            <a:extLst>
              <a:ext uri="{FF2B5EF4-FFF2-40B4-BE49-F238E27FC236}">
                <a16:creationId xmlns:a16="http://schemas.microsoft.com/office/drawing/2014/main" id="{1DFB9773-1D7F-F3B3-C706-28A8C2D92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739" y="836613"/>
            <a:ext cx="8196262" cy="1311364"/>
          </a:xfrm>
          <a:prstGeom prst="rect">
            <a:avLst/>
          </a:prstGeom>
        </p:spPr>
        <p:txBody>
          <a:bodyPr vert="horz" lIns="91440" tIns="108000" rIns="91440" bIns="45720" rtlCol="0" anchor="t">
            <a:noAutofit/>
          </a:bodyPr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14" name="Platshållare för innehåll 13">
            <a:extLst>
              <a:ext uri="{FF2B5EF4-FFF2-40B4-BE49-F238E27FC236}">
                <a16:creationId xmlns:a16="http://schemas.microsoft.com/office/drawing/2014/main" id="{67484F84-26D1-126E-3D9A-EE9938F14D35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947738" y="2528888"/>
            <a:ext cx="4559300" cy="257795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15" name="Platshållare för innehåll 13">
            <a:extLst>
              <a:ext uri="{FF2B5EF4-FFF2-40B4-BE49-F238E27FC236}">
                <a16:creationId xmlns:a16="http://schemas.microsoft.com/office/drawing/2014/main" id="{BF275934-BA93-B26D-2430-57E339605908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089081" y="2528888"/>
            <a:ext cx="4559300" cy="257795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13026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597">
          <p15:clr>
            <a:srgbClr val="FBAE40"/>
          </p15:clr>
        </p15:guide>
        <p15:guide id="4" orient="horz" pos="527">
          <p15:clr>
            <a:srgbClr val="FBAE40"/>
          </p15:clr>
        </p15:guide>
        <p15:guide id="5" orient="horz" pos="1593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48721948-959B-87EC-FA49-B45A4B605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E95995D-2E7D-4CB8-015A-F23849398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8F2DE99-6303-F89C-1611-0FFF475B6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6C8F4-20CD-364A-8A8E-DE130115B178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BA1374A7-E0B7-54FC-E679-6FEEF0E72FA1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947738" y="2024063"/>
            <a:ext cx="4262617" cy="3763962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9" name="Platshållare för innehåll 6">
            <a:extLst>
              <a:ext uri="{FF2B5EF4-FFF2-40B4-BE49-F238E27FC236}">
                <a16:creationId xmlns:a16="http://schemas.microsoft.com/office/drawing/2014/main" id="{B41E123B-B2EB-E3F8-6438-FA8E1D383E07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5519738" y="2024063"/>
            <a:ext cx="4262617" cy="3763962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12" name="Platshållare för rubrik 1">
            <a:extLst>
              <a:ext uri="{FF2B5EF4-FFF2-40B4-BE49-F238E27FC236}">
                <a16:creationId xmlns:a16="http://schemas.microsoft.com/office/drawing/2014/main" id="{939A7C66-E96C-ED31-2BDE-4005A0E861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738" y="836612"/>
            <a:ext cx="4262617" cy="1052573"/>
          </a:xfrm>
          <a:prstGeom prst="rect">
            <a:avLst/>
          </a:prstGeom>
        </p:spPr>
        <p:txBody>
          <a:bodyPr vert="horz" lIns="91440" tIns="108000" rIns="91440" bIns="45720" rtlCol="0" anchor="t">
            <a:noAutofit/>
          </a:bodyPr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23" name="Platshållare för text 22">
            <a:extLst>
              <a:ext uri="{FF2B5EF4-FFF2-40B4-BE49-F238E27FC236}">
                <a16:creationId xmlns:a16="http://schemas.microsoft.com/office/drawing/2014/main" id="{FAE689B1-F36C-71C2-F115-C9B65A0A00C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519738" y="905624"/>
            <a:ext cx="4262437" cy="1052512"/>
          </a:xfrm>
        </p:spPr>
        <p:txBody>
          <a:bodyPr/>
          <a:lstStyle>
            <a:lvl1pPr marL="0" indent="0">
              <a:lnSpc>
                <a:spcPts val="3840"/>
              </a:lnSpc>
              <a:spcBef>
                <a:spcPts val="0"/>
              </a:spcBef>
              <a:spcAft>
                <a:spcPts val="0"/>
              </a:spcAft>
              <a:buNone/>
              <a:defRPr sz="3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8063177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597">
          <p15:clr>
            <a:srgbClr val="FBAE40"/>
          </p15:clr>
        </p15:guide>
        <p15:guide id="4" pos="3477">
          <p15:clr>
            <a:srgbClr val="FBAE40"/>
          </p15:clr>
        </p15:guide>
        <p15:guide id="5" orient="horz" pos="1275">
          <p15:clr>
            <a:srgbClr val="FBAE40"/>
          </p15:clr>
        </p15:guide>
        <p15:guide id="6" orient="horz" pos="3158">
          <p15:clr>
            <a:srgbClr val="FBAE40"/>
          </p15:clr>
        </p15:guide>
        <p15:guide id="7" orient="horz" pos="3271">
          <p15:clr>
            <a:srgbClr val="FBAE40"/>
          </p15:clr>
        </p15:guide>
        <p15:guide id="8" orient="horz" pos="527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vå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48721948-959B-87EC-FA49-B45A4B605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E95995D-2E7D-4CB8-015A-F23849398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8F2DE99-6303-F89C-1611-0FFF475B6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6C8F4-20CD-364A-8A8E-DE130115B178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Platshållare för rubrik 1">
            <a:extLst>
              <a:ext uri="{FF2B5EF4-FFF2-40B4-BE49-F238E27FC236}">
                <a16:creationId xmlns:a16="http://schemas.microsoft.com/office/drawing/2014/main" id="{2AE870AB-060B-0FB2-E725-21BB65BCB5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739" y="836613"/>
            <a:ext cx="8196262" cy="1311364"/>
          </a:xfrm>
          <a:prstGeom prst="rect">
            <a:avLst/>
          </a:prstGeom>
        </p:spPr>
        <p:txBody>
          <a:bodyPr vert="horz" lIns="91440" tIns="108000" rIns="91440" bIns="45720" rtlCol="0" anchor="t">
            <a:noAutofit/>
          </a:bodyPr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11" name="Platshållare för bild 10">
            <a:extLst>
              <a:ext uri="{FF2B5EF4-FFF2-40B4-BE49-F238E27FC236}">
                <a16:creationId xmlns:a16="http://schemas.microsoft.com/office/drawing/2014/main" id="{49E648CF-56EA-9980-F69D-2AC8D23AEE0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089650" y="2035175"/>
            <a:ext cx="4559300" cy="2973266"/>
          </a:xfrm>
        </p:spPr>
        <p:txBody>
          <a:bodyPr/>
          <a:lstStyle/>
          <a:p>
            <a:r>
              <a:rPr lang="sv-SE"/>
              <a:t>Klicka på ikonen för att lägga till en bild</a:t>
            </a:r>
            <a:endParaRPr lang="en-GB"/>
          </a:p>
        </p:txBody>
      </p:sp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3835E09C-BA82-D9ED-C123-DAF1093D8E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47738" y="2024063"/>
            <a:ext cx="4572000" cy="2989262"/>
          </a:xfrm>
        </p:spPr>
        <p:txBody>
          <a:bodyPr/>
          <a:lstStyle/>
          <a:p>
            <a:r>
              <a:rPr lang="sv-SE"/>
              <a:t>Klicka på ikonen för att lägga till en bild</a:t>
            </a:r>
            <a:endParaRPr lang="en-GB"/>
          </a:p>
        </p:txBody>
      </p:sp>
      <p:sp>
        <p:nvSpPr>
          <p:cNvPr id="15" name="Platshållare för text 14">
            <a:extLst>
              <a:ext uri="{FF2B5EF4-FFF2-40B4-BE49-F238E27FC236}">
                <a16:creationId xmlns:a16="http://schemas.microsoft.com/office/drawing/2014/main" id="{7EA82616-DB96-A57E-04F3-E904D69359D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47738" y="5192713"/>
            <a:ext cx="4572000" cy="906462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16" name="Platshållare för text 14">
            <a:extLst>
              <a:ext uri="{FF2B5EF4-FFF2-40B4-BE49-F238E27FC236}">
                <a16:creationId xmlns:a16="http://schemas.microsoft.com/office/drawing/2014/main" id="{09876A58-6661-933D-30BB-FCB61348535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089081" y="5192713"/>
            <a:ext cx="4572000" cy="906462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45308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597">
          <p15:clr>
            <a:srgbClr val="FBAE40"/>
          </p15:clr>
        </p15:guide>
        <p15:guide id="4" pos="3477">
          <p15:clr>
            <a:srgbClr val="FBAE40"/>
          </p15:clr>
        </p15:guide>
        <p15:guide id="5" orient="horz" pos="1275">
          <p15:clr>
            <a:srgbClr val="FBAE40"/>
          </p15:clr>
        </p15:guide>
        <p15:guide id="6" orient="horz" pos="3158">
          <p15:clr>
            <a:srgbClr val="FBAE40"/>
          </p15:clr>
        </p15:guide>
        <p15:guide id="7" orient="horz" pos="327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48721948-959B-87EC-FA49-B45A4B605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E95995D-2E7D-4CB8-015A-F23849398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8F2DE99-6303-F89C-1611-0FFF475B6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6C8F4-20CD-364A-8A8E-DE130115B178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Platshållare för rubrik 1">
            <a:extLst>
              <a:ext uri="{FF2B5EF4-FFF2-40B4-BE49-F238E27FC236}">
                <a16:creationId xmlns:a16="http://schemas.microsoft.com/office/drawing/2014/main" id="{2AE870AB-060B-0FB2-E725-21BB65BCB5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739" y="836613"/>
            <a:ext cx="8196262" cy="1311364"/>
          </a:xfrm>
          <a:prstGeom prst="rect">
            <a:avLst/>
          </a:prstGeom>
        </p:spPr>
        <p:txBody>
          <a:bodyPr vert="horz" lIns="91440" tIns="108000" rIns="91440" bIns="45720" rtlCol="0" anchor="t">
            <a:noAutofit/>
          </a:bodyPr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11" name="Platshållare för bild 10">
            <a:extLst>
              <a:ext uri="{FF2B5EF4-FFF2-40B4-BE49-F238E27FC236}">
                <a16:creationId xmlns:a16="http://schemas.microsoft.com/office/drawing/2014/main" id="{49E648CF-56EA-9980-F69D-2AC8D23AEE0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089650" y="2035175"/>
            <a:ext cx="4559300" cy="3753150"/>
          </a:xfrm>
        </p:spPr>
        <p:txBody>
          <a:bodyPr/>
          <a:lstStyle/>
          <a:p>
            <a:r>
              <a:rPr lang="sv-SE"/>
              <a:t>Klicka på ikonen för att lägga till en bild</a:t>
            </a:r>
            <a:endParaRPr lang="en-GB"/>
          </a:p>
        </p:txBody>
      </p:sp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3835E09C-BA82-D9ED-C123-DAF1093D8E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47738" y="2024063"/>
            <a:ext cx="4572000" cy="3764262"/>
          </a:xfrm>
        </p:spPr>
        <p:txBody>
          <a:bodyPr/>
          <a:lstStyle/>
          <a:p>
            <a:r>
              <a:rPr lang="sv-SE"/>
              <a:t>Klicka på ikonen för att lägga till en bild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8155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597">
          <p15:clr>
            <a:srgbClr val="FBAE40"/>
          </p15:clr>
        </p15:guide>
        <p15:guide id="4" pos="3477">
          <p15:clr>
            <a:srgbClr val="FBAE40"/>
          </p15:clr>
        </p15:guide>
        <p15:guide id="5" orient="horz" pos="1275">
          <p15:clr>
            <a:srgbClr val="FBAE40"/>
          </p15:clr>
        </p15:guide>
        <p15:guide id="6" orient="horz" pos="3158">
          <p15:clr>
            <a:srgbClr val="FBAE40"/>
          </p15:clr>
        </p15:guide>
        <p15:guide id="7" orient="horz" pos="327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3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48721948-959B-87EC-FA49-B45A4B605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E95995D-2E7D-4CB8-015A-F23849398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8F2DE99-6303-F89C-1611-0FFF475B6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6C8F4-20CD-364A-8A8E-DE130115B178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Platshållare för rubrik 1">
            <a:extLst>
              <a:ext uri="{FF2B5EF4-FFF2-40B4-BE49-F238E27FC236}">
                <a16:creationId xmlns:a16="http://schemas.microsoft.com/office/drawing/2014/main" id="{2AE870AB-060B-0FB2-E725-21BB65BCB5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739" y="836613"/>
            <a:ext cx="8196262" cy="1311364"/>
          </a:xfrm>
          <a:prstGeom prst="rect">
            <a:avLst/>
          </a:prstGeom>
        </p:spPr>
        <p:txBody>
          <a:bodyPr vert="horz" lIns="91440" tIns="108000" rIns="91440" bIns="45720" rtlCol="0" anchor="t">
            <a:noAutofit/>
          </a:bodyPr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3835E09C-BA82-D9ED-C123-DAF1093D8E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47739" y="2024063"/>
            <a:ext cx="2822004" cy="3764262"/>
          </a:xfrm>
        </p:spPr>
        <p:txBody>
          <a:bodyPr/>
          <a:lstStyle/>
          <a:p>
            <a:r>
              <a:rPr lang="sv-SE"/>
              <a:t>Klicka på ikonen för att lägga till en bild</a:t>
            </a:r>
            <a:endParaRPr lang="en-GB"/>
          </a:p>
        </p:txBody>
      </p:sp>
      <p:sp>
        <p:nvSpPr>
          <p:cNvPr id="9" name="Platshållare för bild 12">
            <a:extLst>
              <a:ext uri="{FF2B5EF4-FFF2-40B4-BE49-F238E27FC236}">
                <a16:creationId xmlns:a16="http://schemas.microsoft.com/office/drawing/2014/main" id="{A1B32E41-89F9-9ED1-454D-E09D343B823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096380" y="2024063"/>
            <a:ext cx="2822004" cy="3764262"/>
          </a:xfrm>
        </p:spPr>
        <p:txBody>
          <a:bodyPr/>
          <a:lstStyle/>
          <a:p>
            <a:r>
              <a:rPr lang="sv-SE"/>
              <a:t>Klicka på ikonen för att lägga till en bild</a:t>
            </a:r>
            <a:endParaRPr lang="en-GB"/>
          </a:p>
        </p:txBody>
      </p:sp>
      <p:sp>
        <p:nvSpPr>
          <p:cNvPr id="10" name="Platshållare för bild 12">
            <a:extLst>
              <a:ext uri="{FF2B5EF4-FFF2-40B4-BE49-F238E27FC236}">
                <a16:creationId xmlns:a16="http://schemas.microsoft.com/office/drawing/2014/main" id="{BC3C8CFC-2399-786C-A053-51FD97723AC6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245021" y="2024063"/>
            <a:ext cx="2822004" cy="3764262"/>
          </a:xfrm>
        </p:spPr>
        <p:txBody>
          <a:bodyPr/>
          <a:lstStyle/>
          <a:p>
            <a:r>
              <a:rPr lang="sv-SE"/>
              <a:t>Klicka på ikonen för att lägga till en bild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7686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597">
          <p15:clr>
            <a:srgbClr val="FBAE40"/>
          </p15:clr>
        </p15:guide>
        <p15:guide id="4" pos="3477">
          <p15:clr>
            <a:srgbClr val="FBAE40"/>
          </p15:clr>
        </p15:guide>
        <p15:guide id="5" orient="horz" pos="1275">
          <p15:clr>
            <a:srgbClr val="FBAE40"/>
          </p15:clr>
        </p15:guide>
        <p15:guide id="6" orient="horz" pos="3158">
          <p15:clr>
            <a:srgbClr val="FBAE40"/>
          </p15:clr>
        </p15:guide>
        <p15:guide id="7" orient="horz" pos="327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Bildobjekt 17">
            <a:extLst>
              <a:ext uri="{FF2B5EF4-FFF2-40B4-BE49-F238E27FC236}">
                <a16:creationId xmlns:a16="http://schemas.microsoft.com/office/drawing/2014/main" id="{2CE3FA13-D5FB-4D0D-9F18-0A4F2B1BCC7B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1539" y="4786707"/>
            <a:ext cx="3875202" cy="2739595"/>
          </a:xfrm>
          <a:prstGeom prst="rect">
            <a:avLst/>
          </a:prstGeom>
        </p:spPr>
      </p:pic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9A81581-C5EB-CCB3-0B2C-C4573813B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075" y="1169520"/>
            <a:ext cx="10990263" cy="568412"/>
          </a:xfrm>
          <a:prstGeom prst="rect">
            <a:avLst/>
          </a:prstGeom>
        </p:spPr>
        <p:txBody>
          <a:bodyPr vert="horz" lIns="91440" tIns="108000" rIns="91440" bIns="45720" rtlCol="0" anchor="t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9CF6E4A-7E25-7C38-5E61-0F057A6F15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0075" y="1795850"/>
            <a:ext cx="10990263" cy="45303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02802BE-5037-20C2-C69A-3687142E17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0075" y="6473327"/>
            <a:ext cx="2743200" cy="94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0" baseline="0">
                <a:solidFill>
                  <a:schemeClr val="accent2"/>
                </a:solidFill>
                <a:latin typeface="Arial" panose="020B0604020202020204" pitchFamily="34" charset="0"/>
              </a:defRPr>
            </a:lvl1pPr>
          </a:lstStyle>
          <a:p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EB4FE33-ACB2-4359-61CD-3E894F726E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7805" y="6470364"/>
            <a:ext cx="4114800" cy="977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00" baseline="0">
                <a:solidFill>
                  <a:schemeClr val="accent2"/>
                </a:solidFill>
                <a:latin typeface="Arial" panose="020B0604020202020204" pitchFamily="34" charset="0"/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847F348-31E2-5BEB-84BB-B45A40BF19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48725" y="6473328"/>
            <a:ext cx="2743200" cy="94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 baseline="0">
                <a:solidFill>
                  <a:schemeClr val="accent2"/>
                </a:solidFill>
                <a:latin typeface="Arial" panose="020B0604020202020204" pitchFamily="34" charset="0"/>
              </a:defRPr>
            </a:lvl1pPr>
          </a:lstStyle>
          <a:p>
            <a:fld id="{B716C8F4-20CD-364A-8A8E-DE130115B178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46763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64" r:id="rId12"/>
    <p:sldLayoutId id="2147483680" r:id="rId13"/>
  </p:sldLayoutIdLst>
  <p:hf hdr="0" ftr="0" dt="0"/>
  <p:txStyles>
    <p:titleStyle>
      <a:lvl1pPr algn="l" defTabSz="914400" rtl="0" eaLnBrk="1" latinLnBrk="0" hangingPunct="1">
        <a:lnSpc>
          <a:spcPts val="384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ts val="2120"/>
        </a:lnSpc>
        <a:spcBef>
          <a:spcPts val="300"/>
        </a:spcBef>
        <a:buFont typeface="Arial" panose="020B0604020202020204" pitchFamily="34" charset="0"/>
        <a:buChar char="•"/>
        <a:defRPr sz="1600" kern="1200" baseline="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 baseline="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0" kern="1200" baseline="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0" kern="1200" baseline="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EDED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9A81581-C5EB-CCB3-0B2C-C4573813B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075" y="1169520"/>
            <a:ext cx="10990263" cy="568412"/>
          </a:xfrm>
          <a:prstGeom prst="rect">
            <a:avLst/>
          </a:prstGeom>
        </p:spPr>
        <p:txBody>
          <a:bodyPr vert="horz" lIns="91440" tIns="108000" rIns="91440" bIns="45720" rtlCol="0" anchor="t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9CF6E4A-7E25-7C38-5E61-0F057A6F15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0075" y="1795850"/>
            <a:ext cx="10990263" cy="45303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02802BE-5037-20C2-C69A-3687142E17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0075" y="6473327"/>
            <a:ext cx="2743200" cy="94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0" baseline="0">
                <a:solidFill>
                  <a:schemeClr val="accent2"/>
                </a:solidFill>
                <a:latin typeface="Arial" panose="020B0604020202020204" pitchFamily="34" charset="0"/>
              </a:defRPr>
            </a:lvl1pPr>
          </a:lstStyle>
          <a:p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EB4FE33-ACB2-4359-61CD-3E894F726E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7805" y="6470364"/>
            <a:ext cx="4114800" cy="977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00" baseline="0">
                <a:solidFill>
                  <a:schemeClr val="accent2"/>
                </a:solidFill>
                <a:latin typeface="Arial" panose="020B0604020202020204" pitchFamily="34" charset="0"/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847F348-31E2-5BEB-84BB-B45A40BF19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48725" y="6473328"/>
            <a:ext cx="2743200" cy="94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 baseline="0">
                <a:solidFill>
                  <a:schemeClr val="accent2"/>
                </a:solidFill>
                <a:latin typeface="Arial" panose="020B0604020202020204" pitchFamily="34" charset="0"/>
              </a:defRPr>
            </a:lvl1pPr>
          </a:lstStyle>
          <a:p>
            <a:fld id="{B716C8F4-20CD-364A-8A8E-DE130115B178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EC8B10D5-9A4D-9199-0370-3DA7F9767C35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8284" y="5633192"/>
            <a:ext cx="838515" cy="797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682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hf hdr="0" ftr="0" dt="0"/>
  <p:txStyles>
    <p:titleStyle>
      <a:lvl1pPr algn="l" defTabSz="914400" rtl="0" eaLnBrk="1" latinLnBrk="0" hangingPunct="1">
        <a:lnSpc>
          <a:spcPts val="384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ts val="2120"/>
        </a:lnSpc>
        <a:spcBef>
          <a:spcPts val="300"/>
        </a:spcBef>
        <a:buFont typeface="Arial" panose="020B0604020202020204" pitchFamily="34" charset="0"/>
        <a:buChar char="•"/>
        <a:defRPr sz="1600" kern="1200" baseline="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 baseline="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0" kern="1200" baseline="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0" kern="1200" baseline="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ioresurs.uu.se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10" Type="http://schemas.openxmlformats.org/officeDocument/2006/relationships/image" Target="../media/image12.svg"/><Relationship Id="rId4" Type="http://schemas.openxmlformats.org/officeDocument/2006/relationships/image" Target="../media/image6.svg"/><Relationship Id="rId9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86A1627-C6A5-4CB9-BA13-ECADDBC99A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96649" y="3305307"/>
            <a:ext cx="8798701" cy="1654175"/>
          </a:xfrm>
        </p:spPr>
        <p:txBody>
          <a:bodyPr/>
          <a:lstStyle/>
          <a:p>
            <a:r>
              <a:rPr lang="sv-SE" dirty="0"/>
              <a:t>Undervisning för psykisk hälsa</a:t>
            </a:r>
            <a:br>
              <a:rPr lang="sv-SE" dirty="0"/>
            </a:br>
            <a:r>
              <a:rPr lang="sv-SE" sz="3200" dirty="0"/>
              <a:t>– med fokus på fysisk aktivitet</a:t>
            </a:r>
            <a:br>
              <a:rPr lang="sv-SE" sz="3200" dirty="0"/>
            </a:br>
            <a:endParaRPr lang="sv-SE" dirty="0"/>
          </a:p>
        </p:txBody>
      </p:sp>
      <p:sp>
        <p:nvSpPr>
          <p:cNvPr id="6" name="Underrubrik 2">
            <a:extLst>
              <a:ext uri="{FF2B5EF4-FFF2-40B4-BE49-F238E27FC236}">
                <a16:creationId xmlns:a16="http://schemas.microsoft.com/office/drawing/2014/main" id="{18637A3C-4DC0-4BD4-97FB-C7864E450E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70848" y="4603162"/>
            <a:ext cx="8721378" cy="1923143"/>
          </a:xfrm>
        </p:spPr>
        <p:txBody>
          <a:bodyPr>
            <a:noAutofit/>
          </a:bodyPr>
          <a:lstStyle/>
          <a:p>
            <a:r>
              <a:rPr lang="sv-SE" sz="1200" dirty="0">
                <a:solidFill>
                  <a:srgbClr val="00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Undervisnings­materialet har tagits fram av Nationellt resurscentrum för biologiundervisning (2026) i samarbete med Marie Graffman-Sahlberg (Fil. Lic., leg. lärare i Idrott &amp; Hälsa) och Johan Persson (leg. lärare i Idrott &amp; Hälsa), båda verksamma vid Katedralskolan i Uppsala. Erik Allard (leg. lärare i Psykologi och Idrott &amp; Hälsa) och Mikaela Hilbertsson (leg. lärare i Naturkunskap &amp; Idrott och Hälsa), båda vid </a:t>
            </a:r>
            <a:r>
              <a:rPr lang="sv-SE" sz="1200" dirty="0" err="1">
                <a:solidFill>
                  <a:srgbClr val="00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Polhemskolan</a:t>
            </a:r>
            <a:r>
              <a:rPr lang="sv-SE" sz="1200" dirty="0">
                <a:solidFill>
                  <a:srgbClr val="00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 i Lund, har granskat och gett förslag på kompletteringar. Materialet har även granskats och kompletterats av Siri Helle, leg. Psykolog, samt av representanter för Svenska idrottslärarföreningen.</a:t>
            </a:r>
          </a:p>
          <a:p>
            <a:r>
              <a:rPr lang="sv-SE" sz="1200" dirty="0">
                <a:solidFill>
                  <a:srgbClr val="00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Allt material finns samlat på </a:t>
            </a:r>
            <a:r>
              <a:rPr lang="sv-SE" sz="1200" u="sng" dirty="0">
                <a:ea typeface="Times New Roman" panose="02020603050405020304" pitchFamily="18" charset="0"/>
                <a:cs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www.bioresurs.uu.se</a:t>
            </a:r>
            <a:endParaRPr lang="sv-SE" sz="1200" dirty="0"/>
          </a:p>
        </p:txBody>
      </p:sp>
    </p:spTree>
    <p:extLst>
      <p:ext uri="{BB962C8B-B14F-4D97-AF65-F5344CB8AC3E}">
        <p14:creationId xmlns:p14="http://schemas.microsoft.com/office/powerpoint/2010/main" val="31580499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FFFE3E-492F-5C1D-2F5E-25C49C4BC6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ruta 46">
            <a:extLst>
              <a:ext uri="{FF2B5EF4-FFF2-40B4-BE49-F238E27FC236}">
                <a16:creationId xmlns:a16="http://schemas.microsoft.com/office/drawing/2014/main" id="{274BFF6A-CE85-41BF-A00E-8908708222A3}"/>
              </a:ext>
            </a:extLst>
          </p:cNvPr>
          <p:cNvSpPr txBox="1"/>
          <p:nvPr/>
        </p:nvSpPr>
        <p:spPr>
          <a:xfrm>
            <a:off x="864147" y="334505"/>
            <a:ext cx="344670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Hur hänger kondition ihop med psykisk hälsa?</a:t>
            </a:r>
          </a:p>
        </p:txBody>
      </p:sp>
      <p:sp>
        <p:nvSpPr>
          <p:cNvPr id="51" name="Sexhörning 50">
            <a:extLst>
              <a:ext uri="{FF2B5EF4-FFF2-40B4-BE49-F238E27FC236}">
                <a16:creationId xmlns:a16="http://schemas.microsoft.com/office/drawing/2014/main" id="{48908ADC-D381-4E60-B5F1-EF66C49C5A11}"/>
              </a:ext>
            </a:extLst>
          </p:cNvPr>
          <p:cNvSpPr/>
          <p:nvPr/>
        </p:nvSpPr>
        <p:spPr>
          <a:xfrm>
            <a:off x="864147" y="2729515"/>
            <a:ext cx="1653739" cy="1448321"/>
          </a:xfrm>
          <a:prstGeom prst="hexagon">
            <a:avLst/>
          </a:prstGeom>
          <a:solidFill>
            <a:srgbClr val="757575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Hälsa</a:t>
            </a:r>
          </a:p>
        </p:txBody>
      </p:sp>
      <p:sp>
        <p:nvSpPr>
          <p:cNvPr id="52" name="Sexhörning 51">
            <a:extLst>
              <a:ext uri="{FF2B5EF4-FFF2-40B4-BE49-F238E27FC236}">
                <a16:creationId xmlns:a16="http://schemas.microsoft.com/office/drawing/2014/main" id="{419A03A4-1C4E-4D15-B649-5FA1DD8084C3}"/>
              </a:ext>
            </a:extLst>
          </p:cNvPr>
          <p:cNvSpPr/>
          <p:nvPr/>
        </p:nvSpPr>
        <p:spPr>
          <a:xfrm>
            <a:off x="2186388" y="3459217"/>
            <a:ext cx="1653739" cy="1448321"/>
          </a:xfrm>
          <a:prstGeom prst="hexagon">
            <a:avLst/>
          </a:prstGeom>
          <a:solidFill>
            <a:schemeClr val="accent1">
              <a:lumMod val="9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Sömn</a:t>
            </a:r>
          </a:p>
        </p:txBody>
      </p:sp>
      <p:sp>
        <p:nvSpPr>
          <p:cNvPr id="53" name="Sexhörning 52">
            <a:extLst>
              <a:ext uri="{FF2B5EF4-FFF2-40B4-BE49-F238E27FC236}">
                <a16:creationId xmlns:a16="http://schemas.microsoft.com/office/drawing/2014/main" id="{09123206-A9B7-4F06-A8EB-84FC9ECE6C25}"/>
              </a:ext>
            </a:extLst>
          </p:cNvPr>
          <p:cNvSpPr/>
          <p:nvPr/>
        </p:nvSpPr>
        <p:spPr>
          <a:xfrm>
            <a:off x="3501545" y="2723886"/>
            <a:ext cx="1653739" cy="1448321"/>
          </a:xfrm>
          <a:prstGeom prst="hexagon">
            <a:avLst/>
          </a:prstGeom>
          <a:solidFill>
            <a:schemeClr val="accent1">
              <a:lumMod val="9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b="1" spc="-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Relationer</a:t>
            </a:r>
          </a:p>
        </p:txBody>
      </p:sp>
      <p:sp>
        <p:nvSpPr>
          <p:cNvPr id="54" name="Sexhörning 53">
            <a:extLst>
              <a:ext uri="{FF2B5EF4-FFF2-40B4-BE49-F238E27FC236}">
                <a16:creationId xmlns:a16="http://schemas.microsoft.com/office/drawing/2014/main" id="{DD836CAA-30D5-4D77-95DA-0B0CDDCA6D30}"/>
              </a:ext>
            </a:extLst>
          </p:cNvPr>
          <p:cNvSpPr/>
          <p:nvPr/>
        </p:nvSpPr>
        <p:spPr>
          <a:xfrm>
            <a:off x="4814919" y="1985869"/>
            <a:ext cx="1653739" cy="1448321"/>
          </a:xfrm>
          <a:prstGeom prst="hexagon">
            <a:avLst/>
          </a:prstGeom>
          <a:solidFill>
            <a:schemeClr val="accent1">
              <a:lumMod val="9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Tankar</a:t>
            </a:r>
          </a:p>
        </p:txBody>
      </p:sp>
      <p:sp>
        <p:nvSpPr>
          <p:cNvPr id="55" name="Sexhörning 54">
            <a:extLst>
              <a:ext uri="{FF2B5EF4-FFF2-40B4-BE49-F238E27FC236}">
                <a16:creationId xmlns:a16="http://schemas.microsoft.com/office/drawing/2014/main" id="{7A1F416E-CD41-484A-AC35-A8D4EE7E4F65}"/>
              </a:ext>
            </a:extLst>
          </p:cNvPr>
          <p:cNvSpPr/>
          <p:nvPr/>
        </p:nvSpPr>
        <p:spPr>
          <a:xfrm>
            <a:off x="6130354" y="1262605"/>
            <a:ext cx="1653739" cy="1448321"/>
          </a:xfrm>
          <a:prstGeom prst="hexagon">
            <a:avLst/>
          </a:prstGeom>
          <a:solidFill>
            <a:schemeClr val="accent1">
              <a:lumMod val="9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Känslor</a:t>
            </a:r>
          </a:p>
        </p:txBody>
      </p:sp>
      <p:sp>
        <p:nvSpPr>
          <p:cNvPr id="56" name="Sexhörning 55">
            <a:extLst>
              <a:ext uri="{FF2B5EF4-FFF2-40B4-BE49-F238E27FC236}">
                <a16:creationId xmlns:a16="http://schemas.microsoft.com/office/drawing/2014/main" id="{12AA47D2-C24B-4F77-8CBB-CE0230EF6ACF}"/>
              </a:ext>
            </a:extLst>
          </p:cNvPr>
          <p:cNvSpPr/>
          <p:nvPr/>
        </p:nvSpPr>
        <p:spPr>
          <a:xfrm>
            <a:off x="7450021" y="1981779"/>
            <a:ext cx="1653739" cy="1448321"/>
          </a:xfrm>
          <a:prstGeom prst="hexagon">
            <a:avLst/>
          </a:prstGeom>
          <a:solidFill>
            <a:schemeClr val="accent1">
              <a:lumMod val="9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Stress</a:t>
            </a:r>
          </a:p>
        </p:txBody>
      </p:sp>
      <p:sp>
        <p:nvSpPr>
          <p:cNvPr id="57" name="Sexhörning 56">
            <a:extLst>
              <a:ext uri="{FF2B5EF4-FFF2-40B4-BE49-F238E27FC236}">
                <a16:creationId xmlns:a16="http://schemas.microsoft.com/office/drawing/2014/main" id="{0937345C-3934-4E28-BE36-99AF4F8092B8}"/>
              </a:ext>
            </a:extLst>
          </p:cNvPr>
          <p:cNvSpPr/>
          <p:nvPr/>
        </p:nvSpPr>
        <p:spPr>
          <a:xfrm>
            <a:off x="7450021" y="3454313"/>
            <a:ext cx="1653739" cy="1448321"/>
          </a:xfrm>
          <a:prstGeom prst="hexagon">
            <a:avLst/>
          </a:prstGeom>
          <a:solidFill>
            <a:schemeClr val="accent1">
              <a:lumMod val="9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Åter-hämtning</a:t>
            </a:r>
          </a:p>
        </p:txBody>
      </p:sp>
      <p:sp>
        <p:nvSpPr>
          <p:cNvPr id="58" name="Sexhörning 57">
            <a:extLst>
              <a:ext uri="{FF2B5EF4-FFF2-40B4-BE49-F238E27FC236}">
                <a16:creationId xmlns:a16="http://schemas.microsoft.com/office/drawing/2014/main" id="{0E6A3E08-D32B-42FD-89F7-60E577A275CF}"/>
              </a:ext>
            </a:extLst>
          </p:cNvPr>
          <p:cNvSpPr/>
          <p:nvPr/>
        </p:nvSpPr>
        <p:spPr>
          <a:xfrm>
            <a:off x="8770634" y="4176428"/>
            <a:ext cx="1653739" cy="1448321"/>
          </a:xfrm>
          <a:prstGeom prst="hexagon">
            <a:avLst/>
          </a:prstGeom>
          <a:solidFill>
            <a:schemeClr val="accent1">
              <a:lumMod val="9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Coping</a:t>
            </a:r>
            <a:r>
              <a:rPr lang="sv-S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- strategier</a:t>
            </a:r>
          </a:p>
        </p:txBody>
      </p:sp>
      <p:sp>
        <p:nvSpPr>
          <p:cNvPr id="59" name="Sexhörning 58">
            <a:extLst>
              <a:ext uri="{FF2B5EF4-FFF2-40B4-BE49-F238E27FC236}">
                <a16:creationId xmlns:a16="http://schemas.microsoft.com/office/drawing/2014/main" id="{801A20F5-2152-4324-82B1-2587400CEC3E}"/>
              </a:ext>
            </a:extLst>
          </p:cNvPr>
          <p:cNvSpPr/>
          <p:nvPr/>
        </p:nvSpPr>
        <p:spPr>
          <a:xfrm>
            <a:off x="873013" y="4204838"/>
            <a:ext cx="1653739" cy="1448321"/>
          </a:xfrm>
          <a:prstGeom prst="hexagon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Kost</a:t>
            </a:r>
          </a:p>
        </p:txBody>
      </p:sp>
      <p:sp>
        <p:nvSpPr>
          <p:cNvPr id="60" name="Sexhörning 59">
            <a:extLst>
              <a:ext uri="{FF2B5EF4-FFF2-40B4-BE49-F238E27FC236}">
                <a16:creationId xmlns:a16="http://schemas.microsoft.com/office/drawing/2014/main" id="{6E057D0B-9AEA-4FE0-B655-E336E6DE2441}"/>
              </a:ext>
            </a:extLst>
          </p:cNvPr>
          <p:cNvSpPr/>
          <p:nvPr/>
        </p:nvSpPr>
        <p:spPr>
          <a:xfrm>
            <a:off x="2181800" y="1989436"/>
            <a:ext cx="1653739" cy="1448321"/>
          </a:xfrm>
          <a:prstGeom prst="hexagon">
            <a:avLst/>
          </a:prstGeom>
          <a:solidFill>
            <a:srgbClr val="99000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Fysisk aktivitet</a:t>
            </a:r>
          </a:p>
        </p:txBody>
      </p:sp>
      <p:sp>
        <p:nvSpPr>
          <p:cNvPr id="61" name="Sexhörning 60">
            <a:extLst>
              <a:ext uri="{FF2B5EF4-FFF2-40B4-BE49-F238E27FC236}">
                <a16:creationId xmlns:a16="http://schemas.microsoft.com/office/drawing/2014/main" id="{AC3D4B12-8661-4A41-9290-C205B246644D}"/>
              </a:ext>
            </a:extLst>
          </p:cNvPr>
          <p:cNvSpPr/>
          <p:nvPr/>
        </p:nvSpPr>
        <p:spPr>
          <a:xfrm>
            <a:off x="10087236" y="3444244"/>
            <a:ext cx="1653739" cy="1448321"/>
          </a:xfrm>
          <a:prstGeom prst="hexagon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Studie-vanor</a:t>
            </a:r>
          </a:p>
        </p:txBody>
      </p:sp>
      <p:sp>
        <p:nvSpPr>
          <p:cNvPr id="62" name="Sexhörning 61">
            <a:extLst>
              <a:ext uri="{FF2B5EF4-FFF2-40B4-BE49-F238E27FC236}">
                <a16:creationId xmlns:a16="http://schemas.microsoft.com/office/drawing/2014/main" id="{C65B5570-593C-421C-9554-6DB7D2C20ED0}"/>
              </a:ext>
            </a:extLst>
          </p:cNvPr>
          <p:cNvSpPr/>
          <p:nvPr/>
        </p:nvSpPr>
        <p:spPr>
          <a:xfrm>
            <a:off x="4821268" y="518916"/>
            <a:ext cx="1653739" cy="1448321"/>
          </a:xfrm>
          <a:prstGeom prst="hexagon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Tro och mening</a:t>
            </a:r>
          </a:p>
        </p:txBody>
      </p:sp>
      <p:sp>
        <p:nvSpPr>
          <p:cNvPr id="63" name="Sexhörning 62">
            <a:extLst>
              <a:ext uri="{FF2B5EF4-FFF2-40B4-BE49-F238E27FC236}">
                <a16:creationId xmlns:a16="http://schemas.microsoft.com/office/drawing/2014/main" id="{E48F8D8C-B533-4439-A70F-128344FF6EC2}"/>
              </a:ext>
            </a:extLst>
          </p:cNvPr>
          <p:cNvSpPr/>
          <p:nvPr/>
        </p:nvSpPr>
        <p:spPr>
          <a:xfrm>
            <a:off x="8765606" y="1249595"/>
            <a:ext cx="1653739" cy="1448321"/>
          </a:xfrm>
          <a:prstGeom prst="hexagon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ANDTS</a:t>
            </a:r>
          </a:p>
        </p:txBody>
      </p:sp>
      <p:sp>
        <p:nvSpPr>
          <p:cNvPr id="64" name="Sexhörning 63">
            <a:extLst>
              <a:ext uri="{FF2B5EF4-FFF2-40B4-BE49-F238E27FC236}">
                <a16:creationId xmlns:a16="http://schemas.microsoft.com/office/drawing/2014/main" id="{07FD2EA4-E62D-46CB-BF06-0AA93E6C693F}"/>
              </a:ext>
            </a:extLst>
          </p:cNvPr>
          <p:cNvSpPr/>
          <p:nvPr/>
        </p:nvSpPr>
        <p:spPr>
          <a:xfrm>
            <a:off x="4818127" y="3466156"/>
            <a:ext cx="1653739" cy="1448321"/>
          </a:xfrm>
          <a:prstGeom prst="hexagon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Fritids-intressen</a:t>
            </a:r>
          </a:p>
        </p:txBody>
      </p:sp>
      <p:sp>
        <p:nvSpPr>
          <p:cNvPr id="65" name="Sexhörning 64">
            <a:extLst>
              <a:ext uri="{FF2B5EF4-FFF2-40B4-BE49-F238E27FC236}">
                <a16:creationId xmlns:a16="http://schemas.microsoft.com/office/drawing/2014/main" id="{0777675E-9166-4A37-8531-A29DB531AF49}"/>
              </a:ext>
            </a:extLst>
          </p:cNvPr>
          <p:cNvSpPr/>
          <p:nvPr/>
        </p:nvSpPr>
        <p:spPr>
          <a:xfrm>
            <a:off x="3500486" y="4196234"/>
            <a:ext cx="1653739" cy="1448321"/>
          </a:xfrm>
          <a:prstGeom prst="hexagon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Sexualitet</a:t>
            </a:r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7E3739B9-2CDB-4ED1-A621-F9F01FD72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6C8F4-20CD-364A-8A8E-DE130115B178}" type="slidenum">
              <a:rPr lang="sv-SE" smtClean="0"/>
              <a:pPr/>
              <a:t>2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078431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0DA1DC8-1150-4A59-9AE1-F11DF11567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Lektion 4 – med laboration 3 - Intervallträningslabb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957E57A1-E396-4DF3-8844-362A7794E17D}"/>
              </a:ext>
            </a:extLst>
          </p:cNvPr>
          <p:cNvSpPr txBox="1"/>
          <p:nvPr/>
        </p:nvSpPr>
        <p:spPr>
          <a:xfrm>
            <a:off x="659757" y="2338086"/>
            <a:ext cx="88314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Om Borgskalan som stöd för konditionsträning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Om intervallträning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Laboration 3 - intervallträningslabb</a:t>
            </a:r>
          </a:p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77E76CE9-B16F-409B-B6F1-BEB9F98276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095F7-6AE6-4CD6-9521-7ED6A198531A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052419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30D84B6-9727-EE6D-F34A-AD5368C845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4" y="609600"/>
            <a:ext cx="6881026" cy="1322887"/>
          </a:xfrm>
        </p:spPr>
        <p:txBody>
          <a:bodyPr>
            <a:normAutofit/>
          </a:bodyPr>
          <a:lstStyle/>
          <a:p>
            <a:r>
              <a:rPr lang="sv-SE" dirty="0"/>
              <a:t>Borgskalan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D954A25-6CBC-4F07-E0E5-6991C8EB79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7034" y="2194102"/>
            <a:ext cx="6573951" cy="3908585"/>
          </a:xfrm>
        </p:spPr>
        <p:txBody>
          <a:bodyPr>
            <a:normAutofit/>
          </a:bodyPr>
          <a:lstStyle/>
          <a:p>
            <a:r>
              <a:rPr lang="sv-SE" sz="2400" b="1"/>
              <a:t>Upplevd</a:t>
            </a:r>
            <a:r>
              <a:rPr lang="sv-SE" sz="2400"/>
              <a:t> ansträngningsgrad – siffra/nivå</a:t>
            </a:r>
          </a:p>
          <a:p>
            <a:r>
              <a:rPr lang="sv-SE" sz="2400"/>
              <a:t>Ger ungefärlig puls genom att sätta en nolla efter</a:t>
            </a:r>
          </a:p>
          <a:p>
            <a:pPr marL="0" indent="0">
              <a:buNone/>
            </a:pPr>
            <a:r>
              <a:rPr lang="sv-SE" sz="2400" b="1"/>
              <a:t>Exempel</a:t>
            </a:r>
            <a:r>
              <a:rPr lang="sv-SE" sz="2400"/>
              <a:t>: </a:t>
            </a:r>
          </a:p>
          <a:p>
            <a:pPr marL="0" indent="0">
              <a:buNone/>
            </a:pPr>
            <a:r>
              <a:rPr lang="sv-SE" sz="2400"/>
              <a:t>Du upplever aktiviteten som 16 på Borgskalan</a:t>
            </a:r>
          </a:p>
          <a:p>
            <a:pPr marL="0" indent="0">
              <a:buNone/>
            </a:pPr>
            <a:r>
              <a:rPr lang="sv-SE" sz="2400"/>
              <a:t>Din puls ska ligga på ca 160 slag/minut</a:t>
            </a:r>
          </a:p>
        </p:txBody>
      </p:sp>
      <p:graphicFrame>
        <p:nvGraphicFramePr>
          <p:cNvPr id="3" name="Tabell 2">
            <a:extLst>
              <a:ext uri="{FF2B5EF4-FFF2-40B4-BE49-F238E27FC236}">
                <a16:creationId xmlns:a16="http://schemas.microsoft.com/office/drawing/2014/main" id="{1CB94FEE-4704-4960-8CE2-5FBE15C96D02}"/>
              </a:ext>
            </a:extLst>
          </p:cNvPr>
          <p:cNvGraphicFramePr>
            <a:graphicFrameLocks noGrp="1"/>
          </p:cNvGraphicFramePr>
          <p:nvPr/>
        </p:nvGraphicFramePr>
        <p:xfrm>
          <a:off x="7904162" y="1150850"/>
          <a:ext cx="3898371" cy="49951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84302">
                  <a:extLst>
                    <a:ext uri="{9D8B030D-6E8A-4147-A177-3AD203B41FA5}">
                      <a16:colId xmlns:a16="http://schemas.microsoft.com/office/drawing/2014/main" val="2257495162"/>
                    </a:ext>
                  </a:extLst>
                </a:gridCol>
                <a:gridCol w="2414069">
                  <a:extLst>
                    <a:ext uri="{9D8B030D-6E8A-4147-A177-3AD203B41FA5}">
                      <a16:colId xmlns:a16="http://schemas.microsoft.com/office/drawing/2014/main" val="2974896222"/>
                    </a:ext>
                  </a:extLst>
                </a:gridCol>
              </a:tblGrid>
              <a:tr h="2159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800" kern="100">
                          <a:effectLst/>
                        </a:rPr>
                        <a:t>Nivå</a:t>
                      </a:r>
                      <a:endParaRPr lang="sv-SE" sz="1800" kern="100">
                        <a:effectLst/>
                        <a:latin typeface="Work San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800" kern="100" dirty="0">
                          <a:effectLst/>
                        </a:rPr>
                        <a:t>Beskrivning</a:t>
                      </a:r>
                      <a:endParaRPr lang="sv-SE" sz="1800" kern="100" dirty="0">
                        <a:effectLst/>
                        <a:latin typeface="Work San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98311212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800" kern="100">
                          <a:effectLst/>
                        </a:rPr>
                        <a:t>6</a:t>
                      </a:r>
                      <a:endParaRPr lang="sv-SE" sz="1800" kern="100">
                        <a:effectLst/>
                        <a:latin typeface="Work San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800" kern="100">
                          <a:effectLst/>
                        </a:rPr>
                        <a:t>Ingen ansträngning alls</a:t>
                      </a:r>
                      <a:endParaRPr lang="sv-SE" sz="1800" kern="100">
                        <a:effectLst/>
                        <a:latin typeface="Work San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6928493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800" kern="100" dirty="0">
                          <a:effectLst/>
                        </a:rPr>
                        <a:t>7</a:t>
                      </a:r>
                      <a:endParaRPr lang="sv-SE" sz="1800" kern="100" dirty="0">
                        <a:effectLst/>
                        <a:latin typeface="Work San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800" kern="100">
                          <a:effectLst/>
                        </a:rPr>
                        <a:t>Extremt lätt</a:t>
                      </a:r>
                      <a:endParaRPr lang="sv-SE" sz="1800" kern="100">
                        <a:effectLst/>
                        <a:latin typeface="Work San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67483613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800" kern="100">
                          <a:effectLst/>
                        </a:rPr>
                        <a:t>8</a:t>
                      </a:r>
                      <a:endParaRPr lang="sv-SE" sz="1800" kern="100">
                        <a:effectLst/>
                        <a:latin typeface="Work San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800" kern="100">
                          <a:effectLst/>
                        </a:rPr>
                        <a:t> </a:t>
                      </a:r>
                      <a:endParaRPr lang="sv-SE" sz="1800" kern="100">
                        <a:effectLst/>
                        <a:latin typeface="Work San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39815900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800" kern="100">
                          <a:effectLst/>
                        </a:rPr>
                        <a:t>9</a:t>
                      </a:r>
                      <a:endParaRPr lang="sv-SE" sz="1800" kern="100">
                        <a:effectLst/>
                        <a:latin typeface="Work San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800" kern="100">
                          <a:effectLst/>
                        </a:rPr>
                        <a:t>Mycket lätt</a:t>
                      </a:r>
                      <a:endParaRPr lang="sv-SE" sz="1800" kern="100">
                        <a:effectLst/>
                        <a:latin typeface="Work San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60471438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800" kern="100">
                          <a:effectLst/>
                        </a:rPr>
                        <a:t>10</a:t>
                      </a:r>
                      <a:endParaRPr lang="sv-SE" sz="1800" kern="100">
                        <a:effectLst/>
                        <a:latin typeface="Work San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800" kern="100">
                          <a:effectLst/>
                        </a:rPr>
                        <a:t> </a:t>
                      </a:r>
                      <a:endParaRPr lang="sv-SE" sz="1800" kern="100">
                        <a:effectLst/>
                        <a:latin typeface="Work San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84676551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800" kern="100">
                          <a:effectLst/>
                        </a:rPr>
                        <a:t>11</a:t>
                      </a:r>
                      <a:endParaRPr lang="sv-SE" sz="1800" kern="100">
                        <a:effectLst/>
                        <a:latin typeface="Work San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800" kern="100">
                          <a:effectLst/>
                        </a:rPr>
                        <a:t>Lätt</a:t>
                      </a:r>
                      <a:endParaRPr lang="sv-SE" sz="1800" kern="100">
                        <a:effectLst/>
                        <a:latin typeface="Work San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56114950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800" kern="100">
                          <a:effectLst/>
                        </a:rPr>
                        <a:t>12</a:t>
                      </a:r>
                      <a:endParaRPr lang="sv-SE" sz="1800" kern="100">
                        <a:effectLst/>
                        <a:latin typeface="Work San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800" kern="100">
                          <a:effectLst/>
                        </a:rPr>
                        <a:t> </a:t>
                      </a:r>
                      <a:endParaRPr lang="sv-SE" sz="1800" kern="100">
                        <a:effectLst/>
                        <a:latin typeface="Work San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50952269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800" kern="100">
                          <a:effectLst/>
                        </a:rPr>
                        <a:t>13</a:t>
                      </a:r>
                      <a:endParaRPr lang="sv-SE" sz="1800" kern="100">
                        <a:effectLst/>
                        <a:latin typeface="Work San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800" kern="100">
                          <a:effectLst/>
                        </a:rPr>
                        <a:t>Något ansträngande</a:t>
                      </a:r>
                      <a:endParaRPr lang="sv-SE" sz="1800" kern="100">
                        <a:effectLst/>
                        <a:latin typeface="Work San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29767749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800" kern="100">
                          <a:effectLst/>
                        </a:rPr>
                        <a:t>14</a:t>
                      </a:r>
                      <a:endParaRPr lang="sv-SE" sz="1800" kern="100">
                        <a:effectLst/>
                        <a:latin typeface="Work San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800" kern="100">
                          <a:effectLst/>
                        </a:rPr>
                        <a:t> </a:t>
                      </a:r>
                      <a:endParaRPr lang="sv-SE" sz="1800" kern="100">
                        <a:effectLst/>
                        <a:latin typeface="Work San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72643543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800" kern="100">
                          <a:effectLst/>
                        </a:rPr>
                        <a:t>15</a:t>
                      </a:r>
                      <a:endParaRPr lang="sv-SE" sz="1800" kern="100">
                        <a:effectLst/>
                        <a:latin typeface="Work San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800" kern="100">
                          <a:effectLst/>
                        </a:rPr>
                        <a:t>Ansträngande</a:t>
                      </a:r>
                      <a:endParaRPr lang="sv-SE" sz="1800" kern="100">
                        <a:effectLst/>
                        <a:latin typeface="Work San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95869836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800" kern="100">
                          <a:effectLst/>
                        </a:rPr>
                        <a:t>16</a:t>
                      </a:r>
                      <a:endParaRPr lang="sv-SE" sz="1800" kern="100">
                        <a:effectLst/>
                        <a:latin typeface="Work San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800" kern="100">
                          <a:effectLst/>
                        </a:rPr>
                        <a:t> </a:t>
                      </a:r>
                      <a:endParaRPr lang="sv-SE" sz="1800" kern="100">
                        <a:effectLst/>
                        <a:latin typeface="Work San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58461267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800" kern="100">
                          <a:effectLst/>
                        </a:rPr>
                        <a:t>17</a:t>
                      </a:r>
                      <a:endParaRPr lang="sv-SE" sz="1800" kern="100">
                        <a:effectLst/>
                        <a:latin typeface="Work San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800" kern="100">
                          <a:effectLst/>
                        </a:rPr>
                        <a:t>Mycket ansträngande</a:t>
                      </a:r>
                      <a:endParaRPr lang="sv-SE" sz="1800" kern="100">
                        <a:effectLst/>
                        <a:latin typeface="Work San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6701370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800" kern="100">
                          <a:effectLst/>
                        </a:rPr>
                        <a:t>18</a:t>
                      </a:r>
                      <a:endParaRPr lang="sv-SE" sz="1800" kern="100">
                        <a:effectLst/>
                        <a:latin typeface="Work San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800" kern="100">
                          <a:effectLst/>
                        </a:rPr>
                        <a:t> </a:t>
                      </a:r>
                      <a:endParaRPr lang="sv-SE" sz="1800" kern="100">
                        <a:effectLst/>
                        <a:latin typeface="Work San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07019667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800" kern="100">
                          <a:effectLst/>
                        </a:rPr>
                        <a:t>19</a:t>
                      </a:r>
                      <a:endParaRPr lang="sv-SE" sz="1800" kern="100">
                        <a:effectLst/>
                        <a:latin typeface="Work San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800" kern="100">
                          <a:effectLst/>
                        </a:rPr>
                        <a:t>Extremt ansträngande</a:t>
                      </a:r>
                      <a:endParaRPr lang="sv-SE" sz="1800" kern="100">
                        <a:effectLst/>
                        <a:latin typeface="Work San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24955464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800" kern="100">
                          <a:effectLst/>
                        </a:rPr>
                        <a:t>20</a:t>
                      </a:r>
                      <a:endParaRPr lang="sv-SE" sz="1800" kern="100">
                        <a:effectLst/>
                        <a:latin typeface="Work San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800" kern="100" dirty="0">
                          <a:effectLst/>
                        </a:rPr>
                        <a:t>Maximal ansträngning</a:t>
                      </a:r>
                      <a:endParaRPr lang="sv-SE" sz="1800" kern="100" dirty="0">
                        <a:effectLst/>
                        <a:latin typeface="Work San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68466306"/>
                  </a:ext>
                </a:extLst>
              </a:tr>
            </a:tbl>
          </a:graphicData>
        </a:graphic>
      </p:graphicFrame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79D166FB-5E61-4ECE-81E4-0A5481F650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095F7-6AE6-4CD6-9521-7ED6A198531A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711289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06827F7-83EA-4DC1-A3A1-023D2C1B4D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% av max – vad betyder det?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B6D0325-80E0-462C-B035-60C791D57D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v-SE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Om du vill träna på 80% av din maximala förmåga, vilken puls ska du ligga på då?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v-SE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Formel: (</a:t>
            </a:r>
            <a:r>
              <a:rPr lang="sv-SE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HF</a:t>
            </a:r>
            <a:r>
              <a:rPr lang="sv-SE" sz="2400" baseline="-25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max</a:t>
            </a:r>
            <a:r>
              <a:rPr lang="sv-SE" sz="2400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v-SE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sv-SE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HF</a:t>
            </a:r>
            <a:r>
              <a:rPr lang="sv-SE" sz="2400" baseline="-25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vila</a:t>
            </a:r>
            <a:r>
              <a:rPr lang="sv-SE" sz="2400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v-SE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x 0,8 (80 %) + </a:t>
            </a:r>
            <a:r>
              <a:rPr lang="sv-SE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HF</a:t>
            </a:r>
            <a:r>
              <a:rPr lang="sv-SE" sz="2400" baseline="-25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vila</a:t>
            </a:r>
            <a:endParaRPr lang="sv-SE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v-SE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Exempel</a:t>
            </a:r>
            <a:r>
              <a:rPr lang="sv-SE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sv-SE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Ålder </a:t>
            </a:r>
            <a:r>
              <a:rPr lang="sv-SE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16 år</a:t>
            </a:r>
            <a:r>
              <a:rPr lang="sv-SE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ger en </a:t>
            </a:r>
            <a:r>
              <a:rPr lang="sv-SE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uppskattad </a:t>
            </a:r>
            <a:r>
              <a:rPr lang="sv-SE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HF</a:t>
            </a:r>
            <a:r>
              <a:rPr lang="sv-SE" sz="2400" baseline="-25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max</a:t>
            </a:r>
            <a:r>
              <a:rPr lang="sv-SE" sz="2400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v-SE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på: 208 – (0,7 x </a:t>
            </a:r>
            <a:r>
              <a:rPr lang="sv-SE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16</a:t>
            </a:r>
            <a:r>
              <a:rPr lang="sv-SE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= 196,8 avrundas till </a:t>
            </a:r>
            <a:r>
              <a:rPr lang="sv-SE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197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sv-SE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 antar att personen har vilopuls, </a:t>
            </a:r>
            <a:r>
              <a:rPr lang="sv-SE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HF</a:t>
            </a:r>
            <a:r>
              <a:rPr lang="sv-SE" sz="2400" baseline="-25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vila</a:t>
            </a:r>
            <a:r>
              <a:rPr lang="sv-SE" sz="2400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v-SE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 </a:t>
            </a:r>
            <a:r>
              <a:rPr lang="sv-SE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55 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sv-SE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Då blir 80% av max: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sv-SE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(197</a:t>
            </a:r>
            <a:r>
              <a:rPr lang="sv-SE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sv-SE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55</a:t>
            </a:r>
            <a:r>
              <a:rPr lang="sv-SE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x 0,8 + </a:t>
            </a:r>
            <a:r>
              <a:rPr lang="sv-SE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55</a:t>
            </a:r>
            <a:r>
              <a:rPr lang="sv-SE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168.6 </a:t>
            </a:r>
            <a:br>
              <a:rPr lang="sv-SE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sv-SE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Personen i exemplet ska ligga på en puls på ca. 170 slag/minut </a:t>
            </a:r>
            <a:br>
              <a:rPr lang="sv-SE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sv-SE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för att träna på 80 % av sitt max. </a:t>
            </a:r>
            <a:endParaRPr lang="sv-SE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sv-SE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Borgskalan på 17 = Mycket ansträngande </a:t>
            </a:r>
          </a:p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74A51AF9-476C-4AA4-B5FD-6FF581AAC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095F7-6AE6-4CD6-9521-7ED6A198531A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045418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1D83514-E997-456D-94FF-1E4FA3C7A7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Intervallträning</a:t>
            </a:r>
          </a:p>
        </p:txBody>
      </p:sp>
      <p:pic>
        <p:nvPicPr>
          <p:cNvPr id="5" name="Bild 4" descr="Kör med hel fyllning">
            <a:extLst>
              <a:ext uri="{FF2B5EF4-FFF2-40B4-BE49-F238E27FC236}">
                <a16:creationId xmlns:a16="http://schemas.microsoft.com/office/drawing/2014/main" id="{64E84C5C-3731-4FA9-A58A-F65FA783AC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776467" y="2083083"/>
            <a:ext cx="914400" cy="914400"/>
          </a:xfrm>
          <a:prstGeom prst="rect">
            <a:avLst/>
          </a:prstGeom>
        </p:spPr>
      </p:pic>
      <p:pic>
        <p:nvPicPr>
          <p:cNvPr id="10" name="Bild 9" descr="Man med hel fyllning">
            <a:extLst>
              <a:ext uri="{FF2B5EF4-FFF2-40B4-BE49-F238E27FC236}">
                <a16:creationId xmlns:a16="http://schemas.microsoft.com/office/drawing/2014/main" id="{6E830D1A-411D-42C9-B859-FC71821EBE7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592250" y="2151164"/>
            <a:ext cx="914400" cy="914400"/>
          </a:xfrm>
          <a:prstGeom prst="rect">
            <a:avLst/>
          </a:prstGeom>
        </p:spPr>
      </p:pic>
      <p:pic>
        <p:nvPicPr>
          <p:cNvPr id="11" name="Bild 10" descr="Kör med hel fyllning">
            <a:extLst>
              <a:ext uri="{FF2B5EF4-FFF2-40B4-BE49-F238E27FC236}">
                <a16:creationId xmlns:a16="http://schemas.microsoft.com/office/drawing/2014/main" id="{26A115D8-5C96-4B77-9A80-C441AC821B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38285" y="2172898"/>
            <a:ext cx="914400" cy="914400"/>
          </a:xfrm>
          <a:prstGeom prst="rect">
            <a:avLst/>
          </a:prstGeom>
        </p:spPr>
      </p:pic>
      <p:pic>
        <p:nvPicPr>
          <p:cNvPr id="14" name="Bild 13" descr="Man med hel fyllning">
            <a:extLst>
              <a:ext uri="{FF2B5EF4-FFF2-40B4-BE49-F238E27FC236}">
                <a16:creationId xmlns:a16="http://schemas.microsoft.com/office/drawing/2014/main" id="{D4D89815-A5E1-4497-B022-D86AF36EC19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271530" y="2083083"/>
            <a:ext cx="914400" cy="914400"/>
          </a:xfrm>
          <a:prstGeom prst="rect">
            <a:avLst/>
          </a:prstGeom>
        </p:spPr>
      </p:pic>
      <p:pic>
        <p:nvPicPr>
          <p:cNvPr id="15" name="Bild 14" descr="Kör med hel fyllning">
            <a:extLst>
              <a:ext uri="{FF2B5EF4-FFF2-40B4-BE49-F238E27FC236}">
                <a16:creationId xmlns:a16="http://schemas.microsoft.com/office/drawing/2014/main" id="{39D29FB9-BC63-4471-A186-F607BACC50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098645" y="2172898"/>
            <a:ext cx="914400" cy="914400"/>
          </a:xfrm>
          <a:prstGeom prst="rect">
            <a:avLst/>
          </a:prstGeom>
        </p:spPr>
      </p:pic>
      <p:pic>
        <p:nvPicPr>
          <p:cNvPr id="18" name="Bild 17" descr="Man med hel fyllning">
            <a:extLst>
              <a:ext uri="{FF2B5EF4-FFF2-40B4-BE49-F238E27FC236}">
                <a16:creationId xmlns:a16="http://schemas.microsoft.com/office/drawing/2014/main" id="{0B1ED21A-AD11-49D9-BC4F-1BA2D1A0B7B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431890" y="2083083"/>
            <a:ext cx="914400" cy="914400"/>
          </a:xfrm>
          <a:prstGeom prst="rect">
            <a:avLst/>
          </a:prstGeom>
        </p:spPr>
      </p:pic>
      <p:sp>
        <p:nvSpPr>
          <p:cNvPr id="22" name="textruta 21">
            <a:extLst>
              <a:ext uri="{FF2B5EF4-FFF2-40B4-BE49-F238E27FC236}">
                <a16:creationId xmlns:a16="http://schemas.microsoft.com/office/drawing/2014/main" id="{F805D7FC-5F3C-4088-BE4A-33256B1F9000}"/>
              </a:ext>
            </a:extLst>
          </p:cNvPr>
          <p:cNvSpPr txBox="1"/>
          <p:nvPr/>
        </p:nvSpPr>
        <p:spPr>
          <a:xfrm>
            <a:off x="2627453" y="3183038"/>
            <a:ext cx="17825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60 s aktiv</a:t>
            </a:r>
          </a:p>
        </p:txBody>
      </p:sp>
      <p:sp>
        <p:nvSpPr>
          <p:cNvPr id="23" name="textruta 22">
            <a:extLst>
              <a:ext uri="{FF2B5EF4-FFF2-40B4-BE49-F238E27FC236}">
                <a16:creationId xmlns:a16="http://schemas.microsoft.com/office/drawing/2014/main" id="{7004C21E-DE8E-4F0A-B49D-4A204D0D3A82}"/>
              </a:ext>
            </a:extLst>
          </p:cNvPr>
          <p:cNvSpPr txBox="1"/>
          <p:nvPr/>
        </p:nvSpPr>
        <p:spPr>
          <a:xfrm>
            <a:off x="5899531" y="3176108"/>
            <a:ext cx="17825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60 s aktiv</a:t>
            </a:r>
          </a:p>
        </p:txBody>
      </p:sp>
      <p:sp>
        <p:nvSpPr>
          <p:cNvPr id="24" name="textruta 23">
            <a:extLst>
              <a:ext uri="{FF2B5EF4-FFF2-40B4-BE49-F238E27FC236}">
                <a16:creationId xmlns:a16="http://schemas.microsoft.com/office/drawing/2014/main" id="{B1C7D893-EE9F-48BD-A60E-473DE2233EE5}"/>
              </a:ext>
            </a:extLst>
          </p:cNvPr>
          <p:cNvSpPr txBox="1"/>
          <p:nvPr/>
        </p:nvSpPr>
        <p:spPr>
          <a:xfrm>
            <a:off x="8985811" y="3176108"/>
            <a:ext cx="17825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60 s aktiv</a:t>
            </a:r>
          </a:p>
        </p:txBody>
      </p:sp>
      <p:sp>
        <p:nvSpPr>
          <p:cNvPr id="25" name="textruta 24">
            <a:extLst>
              <a:ext uri="{FF2B5EF4-FFF2-40B4-BE49-F238E27FC236}">
                <a16:creationId xmlns:a16="http://schemas.microsoft.com/office/drawing/2014/main" id="{E3146FE6-9083-42A7-AE7E-48DAE695C3B0}"/>
              </a:ext>
            </a:extLst>
          </p:cNvPr>
          <p:cNvSpPr txBox="1"/>
          <p:nvPr/>
        </p:nvSpPr>
        <p:spPr>
          <a:xfrm>
            <a:off x="4263492" y="3169178"/>
            <a:ext cx="17825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30 s vila</a:t>
            </a:r>
          </a:p>
        </p:txBody>
      </p:sp>
      <p:sp>
        <p:nvSpPr>
          <p:cNvPr id="26" name="textruta 25">
            <a:extLst>
              <a:ext uri="{FF2B5EF4-FFF2-40B4-BE49-F238E27FC236}">
                <a16:creationId xmlns:a16="http://schemas.microsoft.com/office/drawing/2014/main" id="{4900A0D9-4B8D-463F-8407-38F7264D73CF}"/>
              </a:ext>
            </a:extLst>
          </p:cNvPr>
          <p:cNvSpPr txBox="1"/>
          <p:nvPr/>
        </p:nvSpPr>
        <p:spPr>
          <a:xfrm>
            <a:off x="7431890" y="3158895"/>
            <a:ext cx="17825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30 s vila</a:t>
            </a:r>
          </a:p>
        </p:txBody>
      </p:sp>
      <p:sp>
        <p:nvSpPr>
          <p:cNvPr id="27" name="textruta 26">
            <a:extLst>
              <a:ext uri="{FF2B5EF4-FFF2-40B4-BE49-F238E27FC236}">
                <a16:creationId xmlns:a16="http://schemas.microsoft.com/office/drawing/2014/main" id="{E80C5582-CCF9-4C94-85E1-8C586BF39820}"/>
              </a:ext>
            </a:extLst>
          </p:cNvPr>
          <p:cNvSpPr txBox="1"/>
          <p:nvPr/>
        </p:nvSpPr>
        <p:spPr>
          <a:xfrm>
            <a:off x="10561387" y="3183038"/>
            <a:ext cx="17825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30 s vila</a:t>
            </a:r>
          </a:p>
        </p:txBody>
      </p:sp>
      <p:pic>
        <p:nvPicPr>
          <p:cNvPr id="29" name="Bild 28" descr="Ingång för rullstol med hel fyllning">
            <a:extLst>
              <a:ext uri="{FF2B5EF4-FFF2-40B4-BE49-F238E27FC236}">
                <a16:creationId xmlns:a16="http://schemas.microsoft.com/office/drawing/2014/main" id="{72CE4AC7-272F-4D97-B443-ED6804E71F3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316050" y="3933076"/>
            <a:ext cx="914400" cy="914400"/>
          </a:xfrm>
          <a:prstGeom prst="rect">
            <a:avLst/>
          </a:prstGeom>
        </p:spPr>
      </p:pic>
      <p:pic>
        <p:nvPicPr>
          <p:cNvPr id="31" name="Bild 30" descr="Rullstol med hel fyllning">
            <a:extLst>
              <a:ext uri="{FF2B5EF4-FFF2-40B4-BE49-F238E27FC236}">
                <a16:creationId xmlns:a16="http://schemas.microsoft.com/office/drawing/2014/main" id="{6787E714-0C16-47E8-A766-09A7CF8243E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776467" y="3933076"/>
            <a:ext cx="914400" cy="914400"/>
          </a:xfrm>
          <a:prstGeom prst="rect">
            <a:avLst/>
          </a:prstGeom>
        </p:spPr>
      </p:pic>
      <p:pic>
        <p:nvPicPr>
          <p:cNvPr id="32" name="Bild 31" descr="Ingång för rullstol med hel fyllning">
            <a:extLst>
              <a:ext uri="{FF2B5EF4-FFF2-40B4-BE49-F238E27FC236}">
                <a16:creationId xmlns:a16="http://schemas.microsoft.com/office/drawing/2014/main" id="{8A629C7C-2D3C-49C9-B2D6-B4CA44005E7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395216" y="3961246"/>
            <a:ext cx="914400" cy="914400"/>
          </a:xfrm>
          <a:prstGeom prst="rect">
            <a:avLst/>
          </a:prstGeom>
        </p:spPr>
      </p:pic>
      <p:pic>
        <p:nvPicPr>
          <p:cNvPr id="33" name="Bild 32" descr="Rullstol med hel fyllning">
            <a:extLst>
              <a:ext uri="{FF2B5EF4-FFF2-40B4-BE49-F238E27FC236}">
                <a16:creationId xmlns:a16="http://schemas.microsoft.com/office/drawing/2014/main" id="{6CD5200F-5378-4DDE-B011-D4140D94C1C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855633" y="3961246"/>
            <a:ext cx="914400" cy="914400"/>
          </a:xfrm>
          <a:prstGeom prst="rect">
            <a:avLst/>
          </a:prstGeom>
        </p:spPr>
      </p:pic>
      <p:pic>
        <p:nvPicPr>
          <p:cNvPr id="34" name="Bild 33" descr="Ingång för rullstol med hel fyllning">
            <a:extLst>
              <a:ext uri="{FF2B5EF4-FFF2-40B4-BE49-F238E27FC236}">
                <a16:creationId xmlns:a16="http://schemas.microsoft.com/office/drawing/2014/main" id="{753883FC-E4E3-408E-B1A1-720122625C6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528698" y="3961246"/>
            <a:ext cx="914400" cy="914400"/>
          </a:xfrm>
          <a:prstGeom prst="rect">
            <a:avLst/>
          </a:prstGeom>
        </p:spPr>
      </p:pic>
      <p:pic>
        <p:nvPicPr>
          <p:cNvPr id="35" name="Bild 34" descr="Rullstol med hel fyllning">
            <a:extLst>
              <a:ext uri="{FF2B5EF4-FFF2-40B4-BE49-F238E27FC236}">
                <a16:creationId xmlns:a16="http://schemas.microsoft.com/office/drawing/2014/main" id="{67B62647-CA0F-42AC-8F48-0ADFCE19862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989115" y="3961246"/>
            <a:ext cx="914400" cy="914400"/>
          </a:xfrm>
          <a:prstGeom prst="rect">
            <a:avLst/>
          </a:prstGeom>
        </p:spPr>
      </p:pic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C1BCABDD-E2EF-4130-9B5B-B2E9E8B30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095F7-6AE6-4CD6-9521-7ED6A198531A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332493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A3C2D56-7D08-4C38-9B8F-EF5308E95E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Laboration 3 - Intervallträning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6F1F9DF7-B5A8-4102-8781-72A3A4359822}"/>
              </a:ext>
            </a:extLst>
          </p:cNvPr>
          <p:cNvSpPr txBox="1"/>
          <p:nvPr/>
        </p:nvSpPr>
        <p:spPr>
          <a:xfrm>
            <a:off x="600075" y="2780294"/>
            <a:ext cx="4231901" cy="21048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200"/>
              </a:spcBef>
            </a:pPr>
            <a:r>
              <a:rPr lang="sv-SE" sz="18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Tänk efter själv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v-SE" sz="1800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Om du sätter en nolla efter angiven siffra från Borgskalan så ska det motsvara din puls.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v-SE" sz="1800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Hur väl stämde ditt angivna Borgskalevärde med din puls?</a:t>
            </a:r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9152ECB9-D03F-4771-8364-A0002BB03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095F7-6AE6-4CD6-9521-7ED6A198531A}" type="slidenum">
              <a:rPr lang="sv-SE" smtClean="0"/>
              <a:t>7</a:t>
            </a:fld>
            <a:endParaRPr lang="sv-SE" dirty="0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373F3AAA-7566-4FCD-A901-14F5D1E1AF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4612" y="1278931"/>
            <a:ext cx="5776606" cy="5194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2725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EBBB99B-CCE6-49D0-835E-5D5F113A5F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Till nästa gång!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2822F24-4911-4C5E-9B66-1BF0AA5ADC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Skriv in dina reflektioner om laboration 3 i laborationshäftet</a:t>
            </a:r>
          </a:p>
          <a:p>
            <a:r>
              <a:rPr lang="sv-SE" dirty="0"/>
              <a:t>Testa ytterligare en vardagsmotionsaktivitet (fyll i vad du testar i laborationshäftet)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B2A21139-C3B6-4FA1-9DB7-B74CFC432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095F7-6AE6-4CD6-9521-7ED6A198531A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95473821"/>
      </p:ext>
    </p:extLst>
  </p:cSld>
  <p:clrMapOvr>
    <a:masterClrMapping/>
  </p:clrMapOvr>
</p:sld>
</file>

<file path=ppt/theme/theme1.xml><?xml version="1.0" encoding="utf-8"?>
<a:theme xmlns:a="http://schemas.openxmlformats.org/drawingml/2006/main" name="UU-tema VIT">
  <a:themeElements>
    <a:clrScheme name="Uppsala universitet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828282"/>
      </a:accent1>
      <a:accent2>
        <a:srgbClr val="BEBEBE"/>
      </a:accent2>
      <a:accent3>
        <a:srgbClr val="E6E6E6"/>
      </a:accent3>
      <a:accent4>
        <a:srgbClr val="990000"/>
      </a:accent4>
      <a:accent5>
        <a:srgbClr val="FFFFFF"/>
      </a:accent5>
      <a:accent6>
        <a:srgbClr val="FFFFFF"/>
      </a:accent6>
      <a:hlink>
        <a:srgbClr val="FFFFFF"/>
      </a:hlink>
      <a:folHlink>
        <a:srgbClr val="FFFFFF"/>
      </a:folHlink>
    </a:clrScheme>
    <a:fontScheme name="Uppsala universite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U_mall_2024-05-02.potx [Skrivskyddad]" id="{0E335CA2-A50D-407C-9519-D3B88ED45C81}" vid="{1755F6FB-FD89-4F23-B5E8-5B4188E49BB3}"/>
    </a:ext>
  </a:extLst>
</a:theme>
</file>

<file path=ppt/theme/theme2.xml><?xml version="1.0" encoding="utf-8"?>
<a:theme xmlns:a="http://schemas.openxmlformats.org/drawingml/2006/main" name="UU-tema LJUSGRÅ">
  <a:themeElements>
    <a:clrScheme name="Gråskal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U_mall_2024-05-02.potx [Skrivskyddad]" id="{0E335CA2-A50D-407C-9519-D3B88ED45C81}" vid="{FFEF92B3-227A-4470-BF9F-952AB6ECBF5F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UU_mall_2024-05-02 (1)</Template>
  <TotalTime>19793</TotalTime>
  <Words>1133</Words>
  <Application>Microsoft Office PowerPoint</Application>
  <PresentationFormat>Bredbild</PresentationFormat>
  <Paragraphs>157</Paragraphs>
  <Slides>8</Slides>
  <Notes>8</Notes>
  <HiddenSlides>0</HiddenSlides>
  <MMClips>0</MMClips>
  <ScaleCrop>false</ScaleCrop>
  <HeadingPairs>
    <vt:vector size="6" baseType="variant">
      <vt:variant>
        <vt:lpstr>Använt teckensnitt</vt:lpstr>
      </vt:variant>
      <vt:variant>
        <vt:i4>7</vt:i4>
      </vt:variant>
      <vt:variant>
        <vt:lpstr>Tema</vt:lpstr>
      </vt:variant>
      <vt:variant>
        <vt:i4>2</vt:i4>
      </vt:variant>
      <vt:variant>
        <vt:lpstr>Bildrubriker</vt:lpstr>
      </vt:variant>
      <vt:variant>
        <vt:i4>8</vt:i4>
      </vt:variant>
    </vt:vector>
  </HeadingPairs>
  <TitlesOfParts>
    <vt:vector size="17" baseType="lpstr">
      <vt:lpstr>Calibri</vt:lpstr>
      <vt:lpstr>Symbol</vt:lpstr>
      <vt:lpstr>Work Sans Medium</vt:lpstr>
      <vt:lpstr>Arial</vt:lpstr>
      <vt:lpstr>Work Sans SemiBold</vt:lpstr>
      <vt:lpstr>Work Sans</vt:lpstr>
      <vt:lpstr>Times New Roman</vt:lpstr>
      <vt:lpstr>UU-tema VIT</vt:lpstr>
      <vt:lpstr>UU-tema LJUSGRÅ</vt:lpstr>
      <vt:lpstr>Undervisning för psykisk hälsa – med fokus på fysisk aktivitet </vt:lpstr>
      <vt:lpstr>PowerPoint-presentation</vt:lpstr>
      <vt:lpstr>Lektion 4 – med laboration 3 - Intervallträningslabb</vt:lpstr>
      <vt:lpstr>Borgskalan</vt:lpstr>
      <vt:lpstr>% av max – vad betyder det?</vt:lpstr>
      <vt:lpstr>Intervallträning</vt:lpstr>
      <vt:lpstr>Laboration 3 - Intervallträning</vt:lpstr>
      <vt:lpstr>Till nästa gång!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Lisa Reimegård</dc:creator>
  <cp:lastModifiedBy>Anonymous reviewer</cp:lastModifiedBy>
  <cp:revision>257</cp:revision>
  <cp:lastPrinted>2026-04-09T10:07:40Z</cp:lastPrinted>
  <dcterms:created xsi:type="dcterms:W3CDTF">2025-01-16T10:13:56Z</dcterms:created>
  <dcterms:modified xsi:type="dcterms:W3CDTF">2026-05-26T15:40:50Z</dcterms:modified>
</cp:coreProperties>
</file>