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F9EAE7"/>
    <a:srgbClr val="80808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2"/>
    <p:restoredTop sz="94794"/>
  </p:normalViewPr>
  <p:slideViewPr>
    <p:cSldViewPr snapToGrid="0" snapToObjects="1">
      <p:cViewPr varScale="1">
        <p:scale>
          <a:sx n="80" d="100"/>
          <a:sy n="80" d="100"/>
        </p:scale>
        <p:origin x="21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0B6C33A-4B64-404F-9BFA-5BE64D6D3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62C532-A4E6-3B4E-8765-07D369E6B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D04BC-FF28-054F-A4F5-5022FB3DC254}" type="datetimeFigureOut">
              <a:rPr lang="sv-SE" smtClean="0"/>
              <a:t>2021-06-23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129FDD0-20D9-934A-A976-C8101CB7C6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60EA32-C4D1-504D-AB70-D4AB6BABA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DB66-8375-8D40-95F5-E13D4D426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403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924F-8722-574F-93E1-55DCA7D7C7ED}" type="datetimeFigureOut">
              <a:rPr lang="sv-SE" smtClean="0"/>
              <a:t>2021-06-23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8A3-A726-724D-B645-1BD683744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96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UU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2682577"/>
            <a:ext cx="5829300" cy="12077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200" b="1" cap="all" spc="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403895"/>
            <a:ext cx="5829300" cy="656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cap="all" spc="100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6D182D-F9B4-DD43-896A-01F25531D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9" t="28285" r="549" b="9931"/>
          <a:stretch/>
        </p:blipFill>
        <p:spPr>
          <a:xfrm rot="10800000">
            <a:off x="0" y="0"/>
            <a:ext cx="6858000" cy="207073"/>
          </a:xfrm>
          <a:prstGeom prst="rect">
            <a:avLst/>
          </a:prstGeom>
        </p:spPr>
      </p:pic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4E36ED56-D1E5-A44D-9D97-EC477EC52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787" y="6632467"/>
            <a:ext cx="4488426" cy="1301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1141E2E1-A711-A744-B2B8-0A12705122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1174" y="0"/>
            <a:ext cx="815654" cy="1199011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EE1D33-24E9-AC49-ADED-361B4009A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234" y="5191125"/>
            <a:ext cx="4798296" cy="11747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6168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Alumni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952099"/>
            <a:ext cx="5829300" cy="12077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200" b="1" cap="all" spc="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673417"/>
            <a:ext cx="5829300" cy="656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cap="all" spc="100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4E36ED56-D1E5-A44D-9D97-EC477EC52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787" y="4901989"/>
            <a:ext cx="4488426" cy="1301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EE1D33-24E9-AC49-ADED-361B4009A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234" y="3460647"/>
            <a:ext cx="4798296" cy="11747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77C8EF5-4382-5C44-A987-C744A50CE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5312" y="9505953"/>
            <a:ext cx="5667375" cy="381000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395E9F9-2C5C-524B-9F55-52925A40FF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8072438"/>
            <a:ext cx="6253163" cy="150495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86979CF-B404-C848-A672-48540A4EDAFD}"/>
              </a:ext>
            </a:extLst>
          </p:cNvPr>
          <p:cNvSpPr/>
          <p:nvPr userDrawn="1"/>
        </p:nvSpPr>
        <p:spPr>
          <a:xfrm>
            <a:off x="0" y="0"/>
            <a:ext cx="6858000" cy="216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12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. UU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709784"/>
            <a:ext cx="5829300" cy="995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200" b="1" cap="all" spc="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763811"/>
            <a:ext cx="5829300" cy="656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cap="all" spc="100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6D182D-F9B4-DD43-896A-01F25531D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9" t="28285" r="549" b="9931"/>
          <a:stretch/>
        </p:blipFill>
        <p:spPr>
          <a:xfrm rot="10800000">
            <a:off x="0" y="0"/>
            <a:ext cx="6858000" cy="207073"/>
          </a:xfrm>
          <a:prstGeom prst="rect">
            <a:avLst/>
          </a:prstGeom>
        </p:spPr>
      </p:pic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4E36ED56-D1E5-A44D-9D97-EC477EC52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787" y="4390287"/>
            <a:ext cx="4488426" cy="1096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1141E2E1-A711-A744-B2B8-0A12705122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1174" y="0"/>
            <a:ext cx="815654" cy="1199011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EE1D33-24E9-AC49-ADED-361B4009A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234" y="3344046"/>
            <a:ext cx="4798296" cy="8641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8446C901-3F6A-464B-B543-3D2DD4353C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7473" y="5791689"/>
            <a:ext cx="2350361" cy="1622641"/>
          </a:xfrm>
          <a:prstGeom prst="rect">
            <a:avLst/>
          </a:prstGeom>
          <a:solidFill>
            <a:srgbClr val="F9EAE7"/>
          </a:solidFill>
        </p:spPr>
        <p:txBody>
          <a:bodyPr lIns="180000" tIns="180000" rIns="180000" bIns="180000"/>
          <a:lstStyle>
            <a:lvl1pPr algn="ctr">
              <a:buNone/>
              <a:defRPr sz="1800" b="1" cap="all" spc="2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ctr">
              <a:buNone/>
              <a:defRPr sz="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F9A5A449-5769-4C47-A909-D39DD157A8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166" y="5789754"/>
            <a:ext cx="2350362" cy="1622641"/>
          </a:xfrm>
          <a:prstGeom prst="rect">
            <a:avLst/>
          </a:prstGeom>
          <a:solidFill>
            <a:srgbClr val="F9EAE7"/>
          </a:solidFill>
        </p:spPr>
        <p:txBody>
          <a:bodyPr lIns="180000" tIns="180000" rIns="180000" bIns="180000"/>
          <a:lstStyle>
            <a:lvl1pPr algn="l">
              <a:buNone/>
              <a:defRPr sz="1800" b="1" cap="all" spc="2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buNone/>
              <a:defRPr sz="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975800B-5A7B-124E-B69B-72431E4E5B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0166" y="7588577"/>
            <a:ext cx="4997668" cy="181894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5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69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38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5D3237-775B-3E4D-8259-CC446BECC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69144"/>
            <a:ext cx="5829300" cy="1207795"/>
          </a:xfrm>
        </p:spPr>
        <p:txBody>
          <a:bodyPr/>
          <a:lstStyle/>
          <a:p>
            <a:r>
              <a:rPr lang="sv-SE" dirty="0"/>
              <a:t>[evenemangets titel]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AC3C3C-1E31-D54C-B1C4-AC19F33D4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2481174"/>
            <a:ext cx="5829300" cy="427122"/>
          </a:xfrm>
        </p:spPr>
        <p:txBody>
          <a:bodyPr/>
          <a:lstStyle/>
          <a:p>
            <a:r>
              <a:rPr lang="sv-SE" dirty="0" smtClean="0"/>
              <a:t>inbjudan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8DE40D-E8A1-E046-BACE-37CDD880A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787" y="5305622"/>
            <a:ext cx="4488426" cy="1301750"/>
          </a:xfrm>
        </p:spPr>
        <p:txBody>
          <a:bodyPr/>
          <a:lstStyle/>
          <a:p>
            <a:r>
              <a:rPr lang="sv-SE" b="1" dirty="0"/>
              <a:t>[FÖRENINGENS NAMN] </a:t>
            </a:r>
            <a:r>
              <a:rPr lang="sv-SE" b="1" dirty="0" smtClean="0"/>
              <a:t>VÄLKOMNAR</a:t>
            </a:r>
            <a:r>
              <a:rPr lang="sv-SE" b="1" dirty="0" smtClean="0"/>
              <a:t> </a:t>
            </a:r>
            <a:r>
              <a:rPr lang="sv-SE" b="1" dirty="0"/>
              <a:t>DIG </a:t>
            </a:r>
            <a:r>
              <a:rPr lang="sv-SE" dirty="0"/>
              <a:t>till [längre beskrivning av evenemanget]</a:t>
            </a:r>
            <a:endParaRPr lang="sv-SE" b="1" dirty="0"/>
          </a:p>
          <a:p>
            <a:endParaRPr lang="sv-SE" b="1" dirty="0"/>
          </a:p>
          <a:p>
            <a:r>
              <a:rPr lang="sv-SE" dirty="0"/>
              <a:t>När:</a:t>
            </a:r>
          </a:p>
          <a:p>
            <a:r>
              <a:rPr lang="sv-SE" dirty="0"/>
              <a:t>Var:</a:t>
            </a:r>
          </a:p>
          <a:p>
            <a:r>
              <a:rPr lang="sv-SE" dirty="0"/>
              <a:t>OSA: </a:t>
            </a:r>
          </a:p>
          <a:p>
            <a:endParaRPr lang="sv-SE" dirty="0"/>
          </a:p>
          <a:p>
            <a:r>
              <a:rPr lang="sv-SE" dirty="0"/>
              <a:t>Om du har några frågor, vänligen kontakta [KONTAKTPERSON]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3C0E71-A3E2-FA4B-A797-695E7F8FD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234" y="4364977"/>
            <a:ext cx="4798296" cy="1174750"/>
          </a:xfrm>
        </p:spPr>
        <p:txBody>
          <a:bodyPr/>
          <a:lstStyle/>
          <a:p>
            <a:pPr>
              <a:buNone/>
            </a:pPr>
            <a:r>
              <a:rPr lang="sv-SE" dirty="0"/>
              <a:t>[Kort beskrivning av evenemanget]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41D9105E-CB92-AE40-8958-37DFD3A64787}"/>
              </a:ext>
            </a:extLst>
          </p:cNvPr>
          <p:cNvGrpSpPr/>
          <p:nvPr/>
        </p:nvGrpSpPr>
        <p:grpSpPr>
          <a:xfrm rot="634970">
            <a:off x="4807507" y="532968"/>
            <a:ext cx="1545918" cy="1616338"/>
            <a:chOff x="2213264" y="987129"/>
            <a:chExt cx="1995055" cy="2085934"/>
          </a:xfrm>
        </p:grpSpPr>
        <p:pic>
          <p:nvPicPr>
            <p:cNvPr id="16" name="Bildobjekt 15" descr="En bild som visar foto, står, liten, barn&#10;&#10;Automatiskt genererad beskrivning">
              <a:extLst>
                <a:ext uri="{FF2B5EF4-FFF2-40B4-BE49-F238E27FC236}">
                  <a16:creationId xmlns:a16="http://schemas.microsoft.com/office/drawing/2014/main" id="{70DAD18C-B742-9B4E-9B4D-34BDCF84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2028" y="1615737"/>
              <a:ext cx="1496291" cy="1108774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E5433DAC-6F4B-A14A-8481-931A041F7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213264" y="1933320"/>
              <a:ext cx="1132609" cy="1139743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BE4B9CFA-5385-0B49-AE0D-DFFF308F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268683" y="987129"/>
              <a:ext cx="1637144" cy="818572"/>
            </a:xfrm>
            <a:prstGeom prst="rect">
              <a:avLst/>
            </a:prstGeom>
          </p:spPr>
        </p:pic>
      </p:grp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extBox 11"/>
          <p:cNvSpPr txBox="1"/>
          <p:nvPr/>
        </p:nvSpPr>
        <p:spPr>
          <a:xfrm>
            <a:off x="1460500" y="8887447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[   Infoga föreningens logga (valfritt)     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60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49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[evenemangets titel]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Fornhem</dc:creator>
  <cp:lastModifiedBy>Madeleine Mattsson</cp:lastModifiedBy>
  <cp:revision>33</cp:revision>
  <cp:lastPrinted>2020-10-09T07:09:40Z</cp:lastPrinted>
  <dcterms:created xsi:type="dcterms:W3CDTF">2020-10-08T07:11:12Z</dcterms:created>
  <dcterms:modified xsi:type="dcterms:W3CDTF">2021-06-23T07:54:10Z</dcterms:modified>
</cp:coreProperties>
</file>